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9" r:id="rId4"/>
    <p:sldId id="258" r:id="rId5"/>
    <p:sldId id="260" r:id="rId6"/>
    <p:sldId id="281" r:id="rId7"/>
    <p:sldId id="282" r:id="rId8"/>
    <p:sldId id="261" r:id="rId9"/>
    <p:sldId id="279" r:id="rId10"/>
    <p:sldId id="280" r:id="rId11"/>
    <p:sldId id="284" r:id="rId12"/>
    <p:sldId id="266" r:id="rId13"/>
    <p:sldId id="264" r:id="rId14"/>
    <p:sldId id="263" r:id="rId15"/>
    <p:sldId id="286" r:id="rId16"/>
    <p:sldId id="265" r:id="rId17"/>
    <p:sldId id="269" r:id="rId18"/>
    <p:sldId id="270" r:id="rId19"/>
    <p:sldId id="271" r:id="rId20"/>
    <p:sldId id="272" r:id="rId21"/>
    <p:sldId id="285" r:id="rId22"/>
    <p:sldId id="273" r:id="rId23"/>
    <p:sldId id="287" r:id="rId24"/>
    <p:sldId id="274" r:id="rId25"/>
    <p:sldId id="277" r:id="rId26"/>
    <p:sldId id="278" r:id="rId27"/>
    <p:sldId id="275" r:id="rId28"/>
    <p:sldId id="276" r:id="rId29"/>
  </p:sldIdLst>
  <p:sldSz cx="9144000" cy="6858000" type="screen4x3"/>
  <p:notesSz cx="6858000" cy="9144000"/>
  <p:embeddedFontLst>
    <p:embeddedFont>
      <p:font typeface="Archistico" panose="02040802050405020203" pitchFamily="18" charset="0"/>
      <p:regular r:id="rId30"/>
      <p:bold r:id="rId31"/>
    </p:embeddedFont>
    <p:embeddedFont>
      <p:font typeface="Calibri" panose="020F0502020204030204" pitchFamily="34" charset="0"/>
      <p:regular r:id="rId32"/>
      <p:bold r:id="rId33"/>
      <p:italic r:id="rId34"/>
      <p:boldItalic r:id="rId35"/>
    </p:embeddedFont>
    <p:embeddedFont>
      <p:font typeface="Return To Sender" panose="02000000000000000000"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8C8"/>
    <a:srgbClr val="DFDDDD"/>
    <a:srgbClr val="878181"/>
    <a:srgbClr val="FFF4D5"/>
    <a:srgbClr val="FFF8E5"/>
    <a:srgbClr val="548235"/>
    <a:srgbClr val="5C8E3A"/>
    <a:srgbClr val="588838"/>
    <a:srgbClr val="D4DADA"/>
    <a:srgbClr val="C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D000E-E4D7-45C8-B555-2E87622FAEE1}" v="2450" dt="2018-08-25T21:12:37.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132" d="100"/>
          <a:sy n="132" d="100"/>
        </p:scale>
        <p:origin x="-183" y="-939"/>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A3D000E-E4D7-45C8-B555-2E87622FAEE1}"/>
    <pc:docChg chg="undo custSel addSld delSld modSld sldOrd">
      <pc:chgData name="Ken Merrihew" userId="bcb7a1e886d99f07" providerId="LiveId" clId="{6A3D000E-E4D7-45C8-B555-2E87622FAEE1}" dt="2018-08-25T21:12:37.482" v="2422" actId="1035"/>
      <pc:docMkLst>
        <pc:docMk/>
      </pc:docMkLst>
      <pc:sldChg chg="addSp delSp modSp">
        <pc:chgData name="Ken Merrihew" userId="bcb7a1e886d99f07" providerId="LiveId" clId="{6A3D000E-E4D7-45C8-B555-2E87622FAEE1}" dt="2018-08-23T23:24:10.672" v="228" actId="20577"/>
        <pc:sldMkLst>
          <pc:docMk/>
          <pc:sldMk cId="2556903855" sldId="256"/>
        </pc:sldMkLst>
        <pc:spChg chg="add del">
          <ac:chgData name="Ken Merrihew" userId="bcb7a1e886d99f07" providerId="LiveId" clId="{6A3D000E-E4D7-45C8-B555-2E87622FAEE1}" dt="2018-08-23T23:24:04.759" v="225"/>
          <ac:spMkLst>
            <pc:docMk/>
            <pc:sldMk cId="2556903855" sldId="256"/>
            <ac:spMk id="3" creationId="{26B1C516-A945-439A-807E-51B0AD39CBF5}"/>
          </ac:spMkLst>
        </pc:spChg>
        <pc:spChg chg="add del mod">
          <ac:chgData name="Ken Merrihew" userId="bcb7a1e886d99f07" providerId="LiveId" clId="{6A3D000E-E4D7-45C8-B555-2E87622FAEE1}" dt="2018-08-23T23:24:10.672" v="228" actId="20577"/>
          <ac:spMkLst>
            <pc:docMk/>
            <pc:sldMk cId="2556903855" sldId="256"/>
            <ac:spMk id="4" creationId="{9A00364B-4AC2-4F2F-85CD-3A1FF794E132}"/>
          </ac:spMkLst>
        </pc:spChg>
      </pc:sldChg>
      <pc:sldChg chg="addSp delSp modSp">
        <pc:chgData name="Ken Merrihew" userId="bcb7a1e886d99f07" providerId="LiveId" clId="{6A3D000E-E4D7-45C8-B555-2E87622FAEE1}" dt="2018-08-24T21:08:06.080" v="2209" actId="20577"/>
        <pc:sldMkLst>
          <pc:docMk/>
          <pc:sldMk cId="2430922641" sldId="257"/>
        </pc:sldMkLst>
        <pc:spChg chg="del">
          <ac:chgData name="Ken Merrihew" userId="bcb7a1e886d99f07" providerId="LiveId" clId="{6A3D000E-E4D7-45C8-B555-2E87622FAEE1}" dt="2018-08-23T23:24:14.576" v="229" actId="478"/>
          <ac:spMkLst>
            <pc:docMk/>
            <pc:sldMk cId="2430922641" sldId="257"/>
            <ac:spMk id="2" creationId="{E83F65A0-C923-40EF-B179-2DCD9B385AB8}"/>
          </ac:spMkLst>
        </pc:spChg>
        <pc:spChg chg="mod">
          <ac:chgData name="Ken Merrihew" userId="bcb7a1e886d99f07" providerId="LiveId" clId="{6A3D000E-E4D7-45C8-B555-2E87622FAEE1}" dt="2018-08-24T21:08:06.080" v="2209" actId="20577"/>
          <ac:spMkLst>
            <pc:docMk/>
            <pc:sldMk cId="2430922641" sldId="257"/>
            <ac:spMk id="3" creationId="{59FAFE64-C614-4DD6-8653-750085AE3D9F}"/>
          </ac:spMkLst>
        </pc:spChg>
        <pc:spChg chg="mod">
          <ac:chgData name="Ken Merrihew" userId="bcb7a1e886d99f07" providerId="LiveId" clId="{6A3D000E-E4D7-45C8-B555-2E87622FAEE1}" dt="2018-08-24T20:40:10.331" v="2193" actId="6549"/>
          <ac:spMkLst>
            <pc:docMk/>
            <pc:sldMk cId="2430922641" sldId="257"/>
            <ac:spMk id="5" creationId="{72BD930B-A409-4B5F-A60F-FDAA6D2DB8BC}"/>
          </ac:spMkLst>
        </pc:spChg>
        <pc:spChg chg="mod">
          <ac:chgData name="Ken Merrihew" userId="bcb7a1e886d99f07" providerId="LiveId" clId="{6A3D000E-E4D7-45C8-B555-2E87622FAEE1}" dt="2018-08-24T03:02:01.877" v="248" actId="1035"/>
          <ac:spMkLst>
            <pc:docMk/>
            <pc:sldMk cId="2430922641" sldId="257"/>
            <ac:spMk id="6" creationId="{07A5087E-D33A-4242-B5B6-5797C6FDEACD}"/>
          </ac:spMkLst>
        </pc:spChg>
        <pc:spChg chg="mod">
          <ac:chgData name="Ken Merrihew" userId="bcb7a1e886d99f07" providerId="LiveId" clId="{6A3D000E-E4D7-45C8-B555-2E87622FAEE1}" dt="2018-08-24T03:02:04.833" v="259" actId="1035"/>
          <ac:spMkLst>
            <pc:docMk/>
            <pc:sldMk cId="2430922641" sldId="257"/>
            <ac:spMk id="7" creationId="{64058A69-7308-4FBD-8AB3-4EA1ADB77DAD}"/>
          </ac:spMkLst>
        </pc:spChg>
        <pc:spChg chg="mod">
          <ac:chgData name="Ken Merrihew" userId="bcb7a1e886d99f07" providerId="LiveId" clId="{6A3D000E-E4D7-45C8-B555-2E87622FAEE1}" dt="2018-08-23T16:48:57.892" v="35" actId="20577"/>
          <ac:spMkLst>
            <pc:docMk/>
            <pc:sldMk cId="2430922641" sldId="257"/>
            <ac:spMk id="8" creationId="{4BA4A73A-E016-4907-8639-DA61D7AFB99A}"/>
          </ac:spMkLst>
        </pc:spChg>
        <pc:spChg chg="add">
          <ac:chgData name="Ken Merrihew" userId="bcb7a1e886d99f07" providerId="LiveId" clId="{6A3D000E-E4D7-45C8-B555-2E87622FAEE1}" dt="2018-08-23T23:24:15.254" v="230"/>
          <ac:spMkLst>
            <pc:docMk/>
            <pc:sldMk cId="2430922641" sldId="257"/>
            <ac:spMk id="9" creationId="{68F075AF-B381-42EF-B91A-B435DBC1477F}"/>
          </ac:spMkLst>
        </pc:spChg>
      </pc:sldChg>
      <pc:sldChg chg="addSp delSp modSp ord modAnim">
        <pc:chgData name="Ken Merrihew" userId="bcb7a1e886d99f07" providerId="LiveId" clId="{6A3D000E-E4D7-45C8-B555-2E87622FAEE1}" dt="2018-08-24T21:08:33.437" v="2211" actId="1076"/>
        <pc:sldMkLst>
          <pc:docMk/>
          <pc:sldMk cId="2317459031" sldId="259"/>
        </pc:sldMkLst>
        <pc:spChg chg="del">
          <ac:chgData name="Ken Merrihew" userId="bcb7a1e886d99f07" providerId="LiveId" clId="{6A3D000E-E4D7-45C8-B555-2E87622FAEE1}" dt="2018-08-23T23:24:17.910" v="231" actId="478"/>
          <ac:spMkLst>
            <pc:docMk/>
            <pc:sldMk cId="2317459031" sldId="259"/>
            <ac:spMk id="2" creationId="{E83F65A0-C923-40EF-B179-2DCD9B385AB8}"/>
          </ac:spMkLst>
        </pc:spChg>
        <pc:spChg chg="mod">
          <ac:chgData name="Ken Merrihew" userId="bcb7a1e886d99f07" providerId="LiveId" clId="{6A3D000E-E4D7-45C8-B555-2E87622FAEE1}" dt="2018-08-24T03:02:16.530" v="260" actId="255"/>
          <ac:spMkLst>
            <pc:docMk/>
            <pc:sldMk cId="2317459031" sldId="259"/>
            <ac:spMk id="3" creationId="{59FAFE64-C614-4DD6-8653-750085AE3D9F}"/>
          </ac:spMkLst>
        </pc:spChg>
        <pc:spChg chg="mod">
          <ac:chgData name="Ken Merrihew" userId="bcb7a1e886d99f07" providerId="LiveId" clId="{6A3D000E-E4D7-45C8-B555-2E87622FAEE1}" dt="2018-08-24T03:02:33.052" v="354" actId="1035"/>
          <ac:spMkLst>
            <pc:docMk/>
            <pc:sldMk cId="2317459031" sldId="259"/>
            <ac:spMk id="4" creationId="{CD181DA6-2C68-4B9D-927E-288479197329}"/>
          </ac:spMkLst>
        </pc:spChg>
        <pc:spChg chg="mod">
          <ac:chgData name="Ken Merrihew" userId="bcb7a1e886d99f07" providerId="LiveId" clId="{6A3D000E-E4D7-45C8-B555-2E87622FAEE1}" dt="2018-08-24T19:06:14.277" v="2023" actId="20577"/>
          <ac:spMkLst>
            <pc:docMk/>
            <pc:sldMk cId="2317459031" sldId="259"/>
            <ac:spMk id="5" creationId="{72BD930B-A409-4B5F-A60F-FDAA6D2DB8BC}"/>
          </ac:spMkLst>
        </pc:spChg>
        <pc:spChg chg="del">
          <ac:chgData name="Ken Merrihew" userId="bcb7a1e886d99f07" providerId="LiveId" clId="{6A3D000E-E4D7-45C8-B555-2E87622FAEE1}" dt="2018-08-23T16:48:39.724" v="32" actId="478"/>
          <ac:spMkLst>
            <pc:docMk/>
            <pc:sldMk cId="2317459031" sldId="259"/>
            <ac:spMk id="8" creationId="{4BA4A73A-E016-4907-8639-DA61D7AFB99A}"/>
          </ac:spMkLst>
        </pc:spChg>
        <pc:spChg chg="add mod">
          <ac:chgData name="Ken Merrihew" userId="bcb7a1e886d99f07" providerId="LiveId" clId="{6A3D000E-E4D7-45C8-B555-2E87622FAEE1}" dt="2018-08-23T16:49:01.671" v="36" actId="20577"/>
          <ac:spMkLst>
            <pc:docMk/>
            <pc:sldMk cId="2317459031" sldId="259"/>
            <ac:spMk id="9" creationId="{C7476F4D-D313-4953-BDEF-B9A623716D6E}"/>
          </ac:spMkLst>
        </pc:spChg>
        <pc:spChg chg="add del mod">
          <ac:chgData name="Ken Merrihew" userId="bcb7a1e886d99f07" providerId="LiveId" clId="{6A3D000E-E4D7-45C8-B555-2E87622FAEE1}" dt="2018-08-23T16:52:39.629" v="55" actId="478"/>
          <ac:spMkLst>
            <pc:docMk/>
            <pc:sldMk cId="2317459031" sldId="259"/>
            <ac:spMk id="12" creationId="{8555D3A7-2E9C-44AC-89FD-2A4103984969}"/>
          </ac:spMkLst>
        </pc:spChg>
        <pc:spChg chg="add del mod">
          <ac:chgData name="Ken Merrihew" userId="bcb7a1e886d99f07" providerId="LiveId" clId="{6A3D000E-E4D7-45C8-B555-2E87622FAEE1}" dt="2018-08-23T16:52:34.280" v="54" actId="478"/>
          <ac:spMkLst>
            <pc:docMk/>
            <pc:sldMk cId="2317459031" sldId="259"/>
            <ac:spMk id="15" creationId="{F2015491-67E9-40E7-AFCA-39B9A15F7877}"/>
          </ac:spMkLst>
        </pc:spChg>
        <pc:spChg chg="add">
          <ac:chgData name="Ken Merrihew" userId="bcb7a1e886d99f07" providerId="LiveId" clId="{6A3D000E-E4D7-45C8-B555-2E87622FAEE1}" dt="2018-08-23T23:24:18.478" v="232"/>
          <ac:spMkLst>
            <pc:docMk/>
            <pc:sldMk cId="2317459031" sldId="259"/>
            <ac:spMk id="17" creationId="{5AF0A9FF-0E66-4A1E-BAF7-EE7CDB1B9D7B}"/>
          </ac:spMkLst>
        </pc:spChg>
        <pc:picChg chg="add del mod">
          <ac:chgData name="Ken Merrihew" userId="bcb7a1e886d99f07" providerId="LiveId" clId="{6A3D000E-E4D7-45C8-B555-2E87622FAEE1}" dt="2018-08-23T16:52:34.280" v="54" actId="478"/>
          <ac:picMkLst>
            <pc:docMk/>
            <pc:sldMk cId="2317459031" sldId="259"/>
            <ac:picMk id="11" creationId="{9295820D-365F-4151-A36C-13765AF8075A}"/>
          </ac:picMkLst>
        </pc:picChg>
        <pc:picChg chg="add del mod modCrop">
          <ac:chgData name="Ken Merrihew" userId="bcb7a1e886d99f07" providerId="LiveId" clId="{6A3D000E-E4D7-45C8-B555-2E87622FAEE1}" dt="2018-08-23T16:55:21.264" v="61" actId="478"/>
          <ac:picMkLst>
            <pc:docMk/>
            <pc:sldMk cId="2317459031" sldId="259"/>
            <ac:picMk id="14" creationId="{C731D7E7-D020-4E5D-B352-8C8A73EF738B}"/>
          </ac:picMkLst>
        </pc:picChg>
        <pc:picChg chg="add mod">
          <ac:chgData name="Ken Merrihew" userId="bcb7a1e886d99f07" providerId="LiveId" clId="{6A3D000E-E4D7-45C8-B555-2E87622FAEE1}" dt="2018-08-24T21:08:33.437" v="2211" actId="1076"/>
          <ac:picMkLst>
            <pc:docMk/>
            <pc:sldMk cId="2317459031" sldId="259"/>
            <ac:picMk id="5122" creationId="{6E0DF5DC-C770-4698-9F6C-B6D0B5CE32DD}"/>
          </ac:picMkLst>
        </pc:picChg>
      </pc:sldChg>
      <pc:sldChg chg="modSp">
        <pc:chgData name="Ken Merrihew" userId="bcb7a1e886d99f07" providerId="LiveId" clId="{6A3D000E-E4D7-45C8-B555-2E87622FAEE1}" dt="2018-08-23T18:21:12.364" v="189"/>
        <pc:sldMkLst>
          <pc:docMk/>
          <pc:sldMk cId="2371701703" sldId="260"/>
        </pc:sldMkLst>
        <pc:spChg chg="mod">
          <ac:chgData name="Ken Merrihew" userId="bcb7a1e886d99f07" providerId="LiveId" clId="{6A3D000E-E4D7-45C8-B555-2E87622FAEE1}" dt="2018-08-23T18:21:12.364" v="189"/>
          <ac:spMkLst>
            <pc:docMk/>
            <pc:sldMk cId="2371701703" sldId="260"/>
            <ac:spMk id="3" creationId="{59FAFE64-C614-4DD6-8653-750085AE3D9F}"/>
          </ac:spMkLst>
        </pc:spChg>
      </pc:sldChg>
      <pc:sldChg chg="addSp delSp modSp">
        <pc:chgData name="Ken Merrihew" userId="bcb7a1e886d99f07" providerId="LiveId" clId="{6A3D000E-E4D7-45C8-B555-2E87622FAEE1}" dt="2018-08-24T17:30:46.744" v="1671" actId="478"/>
        <pc:sldMkLst>
          <pc:docMk/>
          <pc:sldMk cId="1289428749" sldId="263"/>
        </pc:sldMkLst>
        <pc:spChg chg="add del mod">
          <ac:chgData name="Ken Merrihew" userId="bcb7a1e886d99f07" providerId="LiveId" clId="{6A3D000E-E4D7-45C8-B555-2E87622FAEE1}" dt="2018-08-24T17:30:45.804" v="1670" actId="478"/>
          <ac:spMkLst>
            <pc:docMk/>
            <pc:sldMk cId="1289428749" sldId="263"/>
            <ac:spMk id="5" creationId="{AAA55104-9427-424D-860A-5D7E4C885BB1}"/>
          </ac:spMkLst>
        </pc:spChg>
        <pc:spChg chg="add del mod">
          <ac:chgData name="Ken Merrihew" userId="bcb7a1e886d99f07" providerId="LiveId" clId="{6A3D000E-E4D7-45C8-B555-2E87622FAEE1}" dt="2018-08-24T17:30:46.744" v="1671" actId="478"/>
          <ac:spMkLst>
            <pc:docMk/>
            <pc:sldMk cId="1289428749" sldId="263"/>
            <ac:spMk id="8" creationId="{0AB7F93B-F9F8-4E42-8100-6D86AE97E0D0}"/>
          </ac:spMkLst>
        </pc:spChg>
        <pc:picChg chg="add del mod">
          <ac:chgData name="Ken Merrihew" userId="bcb7a1e886d99f07" providerId="LiveId" clId="{6A3D000E-E4D7-45C8-B555-2E87622FAEE1}" dt="2018-08-24T17:30:44.833" v="1669" actId="478"/>
          <ac:picMkLst>
            <pc:docMk/>
            <pc:sldMk cId="1289428749" sldId="263"/>
            <ac:picMk id="4" creationId="{2F2416AD-4735-4AE1-9F5C-DDD7785D6AA4}"/>
          </ac:picMkLst>
        </pc:picChg>
        <pc:picChg chg="add del mod">
          <ac:chgData name="Ken Merrihew" userId="bcb7a1e886d99f07" providerId="LiveId" clId="{6A3D000E-E4D7-45C8-B555-2E87622FAEE1}" dt="2018-08-24T17:30:43.750" v="1668" actId="478"/>
          <ac:picMkLst>
            <pc:docMk/>
            <pc:sldMk cId="1289428749" sldId="263"/>
            <ac:picMk id="7" creationId="{3F568C3D-24EE-4672-B959-3FBC107D53FB}"/>
          </ac:picMkLst>
        </pc:picChg>
      </pc:sldChg>
      <pc:sldChg chg="addSp modSp ord modAnim">
        <pc:chgData name="Ken Merrihew" userId="bcb7a1e886d99f07" providerId="LiveId" clId="{6A3D000E-E4D7-45C8-B555-2E87622FAEE1}" dt="2018-08-25T20:40:12.385" v="2337" actId="20577"/>
        <pc:sldMkLst>
          <pc:docMk/>
          <pc:sldMk cId="2972938538" sldId="264"/>
        </pc:sldMkLst>
        <pc:spChg chg="mod ord">
          <ac:chgData name="Ken Merrihew" userId="bcb7a1e886d99f07" providerId="LiveId" clId="{6A3D000E-E4D7-45C8-B555-2E87622FAEE1}" dt="2018-08-25T20:40:12.385" v="2337" actId="20577"/>
          <ac:spMkLst>
            <pc:docMk/>
            <pc:sldMk cId="2972938538" sldId="264"/>
            <ac:spMk id="3" creationId="{59FAFE64-C614-4DD6-8653-750085AE3D9F}"/>
          </ac:spMkLst>
        </pc:spChg>
        <pc:picChg chg="add mod">
          <ac:chgData name="Ken Merrihew" userId="bcb7a1e886d99f07" providerId="LiveId" clId="{6A3D000E-E4D7-45C8-B555-2E87622FAEE1}" dt="2018-08-25T20:39:05.518" v="2328" actId="1076"/>
          <ac:picMkLst>
            <pc:docMk/>
            <pc:sldMk cId="2972938538" sldId="264"/>
            <ac:picMk id="1026" creationId="{3276FE06-95EA-405C-899B-C603A000B098}"/>
          </ac:picMkLst>
        </pc:picChg>
      </pc:sldChg>
      <pc:sldChg chg="addSp delSp modSp delAnim modAnim">
        <pc:chgData name="Ken Merrihew" userId="bcb7a1e886d99f07" providerId="LiveId" clId="{6A3D000E-E4D7-45C8-B555-2E87622FAEE1}" dt="2018-08-24T03:20:55.366" v="590" actId="478"/>
        <pc:sldMkLst>
          <pc:docMk/>
          <pc:sldMk cId="3268793283" sldId="266"/>
        </pc:sldMkLst>
        <pc:spChg chg="add del mod ord">
          <ac:chgData name="Ken Merrihew" userId="bcb7a1e886d99f07" providerId="LiveId" clId="{6A3D000E-E4D7-45C8-B555-2E87622FAEE1}" dt="2018-08-24T03:20:55.366" v="590" actId="478"/>
          <ac:spMkLst>
            <pc:docMk/>
            <pc:sldMk cId="3268793283" sldId="266"/>
            <ac:spMk id="3" creationId="{FAF994EE-A9E6-413B-8398-016BE3155B3A}"/>
          </ac:spMkLst>
        </pc:spChg>
        <pc:spChg chg="mod ord">
          <ac:chgData name="Ken Merrihew" userId="bcb7a1e886d99f07" providerId="LiveId" clId="{6A3D000E-E4D7-45C8-B555-2E87622FAEE1}" dt="2018-08-24T03:18:50.835" v="586" actId="1036"/>
          <ac:spMkLst>
            <pc:docMk/>
            <pc:sldMk cId="3268793283" sldId="266"/>
            <ac:spMk id="13" creationId="{B371CF49-8C90-4DA4-9387-E1F7F79C2638}"/>
          </ac:spMkLst>
        </pc:spChg>
        <pc:picChg chg="mod">
          <ac:chgData name="Ken Merrihew" userId="bcb7a1e886d99f07" providerId="LiveId" clId="{6A3D000E-E4D7-45C8-B555-2E87622FAEE1}" dt="2018-08-24T03:20:51.856" v="589" actId="1038"/>
          <ac:picMkLst>
            <pc:docMk/>
            <pc:sldMk cId="3268793283" sldId="266"/>
            <ac:picMk id="9" creationId="{6F9E07D1-71DC-45F4-AB2D-8BE3A3FD7713}"/>
          </ac:picMkLst>
        </pc:picChg>
      </pc:sldChg>
      <pc:sldChg chg="del">
        <pc:chgData name="Ken Merrihew" userId="bcb7a1e886d99f07" providerId="LiveId" clId="{6A3D000E-E4D7-45C8-B555-2E87622FAEE1}" dt="2018-08-24T21:07:45.822" v="2207" actId="2696"/>
        <pc:sldMkLst>
          <pc:docMk/>
          <pc:sldMk cId="4082130309" sldId="267"/>
        </pc:sldMkLst>
      </pc:sldChg>
      <pc:sldChg chg="del">
        <pc:chgData name="Ken Merrihew" userId="bcb7a1e886d99f07" providerId="LiveId" clId="{6A3D000E-E4D7-45C8-B555-2E87622FAEE1}" dt="2018-08-24T21:07:46.902" v="2208" actId="2696"/>
        <pc:sldMkLst>
          <pc:docMk/>
          <pc:sldMk cId="338783911" sldId="268"/>
        </pc:sldMkLst>
      </pc:sldChg>
      <pc:sldChg chg="addSp delSp modSp modAnim">
        <pc:chgData name="Ken Merrihew" userId="bcb7a1e886d99f07" providerId="LiveId" clId="{6A3D000E-E4D7-45C8-B555-2E87622FAEE1}" dt="2018-08-24T19:15:46.799" v="2171" actId="14838"/>
        <pc:sldMkLst>
          <pc:docMk/>
          <pc:sldMk cId="1108665174" sldId="272"/>
        </pc:sldMkLst>
        <pc:spChg chg="add mod ord">
          <ac:chgData name="Ken Merrihew" userId="bcb7a1e886d99f07" providerId="LiveId" clId="{6A3D000E-E4D7-45C8-B555-2E87622FAEE1}" dt="2018-08-24T17:53:18.750" v="1702" actId="164"/>
          <ac:spMkLst>
            <pc:docMk/>
            <pc:sldMk cId="1108665174" sldId="272"/>
            <ac:spMk id="3" creationId="{03BB2B8B-98A8-46A6-BFFB-829CCB3D1000}"/>
          </ac:spMkLst>
        </pc:spChg>
        <pc:spChg chg="add del mod">
          <ac:chgData name="Ken Merrihew" userId="bcb7a1e886d99f07" providerId="LiveId" clId="{6A3D000E-E4D7-45C8-B555-2E87622FAEE1}" dt="2018-08-24T17:56:04.832" v="1745" actId="478"/>
          <ac:spMkLst>
            <pc:docMk/>
            <pc:sldMk cId="1108665174" sldId="272"/>
            <ac:spMk id="7" creationId="{29C11090-4558-47AF-874F-15116CCE152B}"/>
          </ac:spMkLst>
        </pc:spChg>
        <pc:spChg chg="add del mod">
          <ac:chgData name="Ken Merrihew" userId="bcb7a1e886d99f07" providerId="LiveId" clId="{6A3D000E-E4D7-45C8-B555-2E87622FAEE1}" dt="2018-08-24T18:05:22.041" v="1906" actId="478"/>
          <ac:spMkLst>
            <pc:docMk/>
            <pc:sldMk cId="1108665174" sldId="272"/>
            <ac:spMk id="13" creationId="{2D6E13B2-F9BC-456F-A35C-D13DB8B33313}"/>
          </ac:spMkLst>
        </pc:spChg>
        <pc:spChg chg="add mod">
          <ac:chgData name="Ken Merrihew" userId="bcb7a1e886d99f07" providerId="LiveId" clId="{6A3D000E-E4D7-45C8-B555-2E87622FAEE1}" dt="2018-08-24T18:04:54.059" v="1888" actId="1076"/>
          <ac:spMkLst>
            <pc:docMk/>
            <pc:sldMk cId="1108665174" sldId="272"/>
            <ac:spMk id="14" creationId="{7D462136-E978-4F1A-B544-4570C06EC01D}"/>
          </ac:spMkLst>
        </pc:spChg>
        <pc:spChg chg="add mod">
          <ac:chgData name="Ken Merrihew" userId="bcb7a1e886d99f07" providerId="LiveId" clId="{6A3D000E-E4D7-45C8-B555-2E87622FAEE1}" dt="2018-08-24T18:05:31.292" v="1908" actId="14100"/>
          <ac:spMkLst>
            <pc:docMk/>
            <pc:sldMk cId="1108665174" sldId="272"/>
            <ac:spMk id="15" creationId="{A3F0E2F3-AC37-4375-9FA2-594A19D83C98}"/>
          </ac:spMkLst>
        </pc:spChg>
        <pc:spChg chg="add mod">
          <ac:chgData name="Ken Merrihew" userId="bcb7a1e886d99f07" providerId="LiveId" clId="{6A3D000E-E4D7-45C8-B555-2E87622FAEE1}" dt="2018-08-24T19:15:46.799" v="2171" actId="14838"/>
          <ac:spMkLst>
            <pc:docMk/>
            <pc:sldMk cId="1108665174" sldId="272"/>
            <ac:spMk id="16" creationId="{BE488620-280B-44A0-AF5B-3F56921D56AC}"/>
          </ac:spMkLst>
        </pc:spChg>
        <pc:grpChg chg="add mod">
          <ac:chgData name="Ken Merrihew" userId="bcb7a1e886d99f07" providerId="LiveId" clId="{6A3D000E-E4D7-45C8-B555-2E87622FAEE1}" dt="2018-08-24T18:03:48.191" v="1853" actId="1038"/>
          <ac:grpSpMkLst>
            <pc:docMk/>
            <pc:sldMk cId="1108665174" sldId="272"/>
            <ac:grpSpMk id="4" creationId="{9C9E088B-BD04-4079-AD52-F98710E0AFBB}"/>
          </ac:grpSpMkLst>
        </pc:grpChg>
        <pc:grpChg chg="add del mod">
          <ac:chgData name="Ken Merrihew" userId="bcb7a1e886d99f07" providerId="LiveId" clId="{6A3D000E-E4D7-45C8-B555-2E87622FAEE1}" dt="2018-08-24T18:00:25.228" v="1775" actId="165"/>
          <ac:grpSpMkLst>
            <pc:docMk/>
            <pc:sldMk cId="1108665174" sldId="272"/>
            <ac:grpSpMk id="8" creationId="{9E18EDF2-A5EA-4F8E-B56B-758BDAD4B4ED}"/>
          </ac:grpSpMkLst>
        </pc:grpChg>
        <pc:grpChg chg="add mod">
          <ac:chgData name="Ken Merrihew" userId="bcb7a1e886d99f07" providerId="LiveId" clId="{6A3D000E-E4D7-45C8-B555-2E87622FAEE1}" dt="2018-08-24T18:03:48.191" v="1853" actId="1038"/>
          <ac:grpSpMkLst>
            <pc:docMk/>
            <pc:sldMk cId="1108665174" sldId="272"/>
            <ac:grpSpMk id="9" creationId="{9B7B6918-ACE7-43B3-B8B0-CE54D1EEE147}"/>
          </ac:grpSpMkLst>
        </pc:grpChg>
        <pc:picChg chg="add del mod">
          <ac:chgData name="Ken Merrihew" userId="bcb7a1e886d99f07" providerId="LiveId" clId="{6A3D000E-E4D7-45C8-B555-2E87622FAEE1}" dt="2018-08-24T17:58:59.446" v="1758" actId="478"/>
          <ac:picMkLst>
            <pc:docMk/>
            <pc:sldMk cId="1108665174" sldId="272"/>
            <ac:picMk id="6" creationId="{4B886C5A-8834-44F9-88C5-4C47E641B0B9}"/>
          </ac:picMkLst>
        </pc:picChg>
        <pc:picChg chg="add mod ord topLvl modCrop">
          <ac:chgData name="Ken Merrihew" userId="bcb7a1e886d99f07" providerId="LiveId" clId="{6A3D000E-E4D7-45C8-B555-2E87622FAEE1}" dt="2018-08-24T18:02:01.005" v="1781" actId="164"/>
          <ac:picMkLst>
            <pc:docMk/>
            <pc:sldMk cId="1108665174" sldId="272"/>
            <ac:picMk id="10" creationId="{36CB44DA-331D-45DA-A0DB-F42C0AF3F538}"/>
          </ac:picMkLst>
        </pc:picChg>
        <pc:picChg chg="add mod">
          <ac:chgData name="Ken Merrihew" userId="bcb7a1e886d99f07" providerId="LiveId" clId="{6A3D000E-E4D7-45C8-B555-2E87622FAEE1}" dt="2018-08-24T18:14:10.154" v="2016" actId="14861"/>
          <ac:picMkLst>
            <pc:docMk/>
            <pc:sldMk cId="1108665174" sldId="272"/>
            <ac:picMk id="12" creationId="{FCD37C20-AC09-4F52-99AA-01A0AFEF117D}"/>
          </ac:picMkLst>
        </pc:picChg>
        <pc:picChg chg="add mod">
          <ac:chgData name="Ken Merrihew" userId="bcb7a1e886d99f07" providerId="LiveId" clId="{6A3D000E-E4D7-45C8-B555-2E87622FAEE1}" dt="2018-08-24T17:53:18.750" v="1702" actId="164"/>
          <ac:picMkLst>
            <pc:docMk/>
            <pc:sldMk cId="1108665174" sldId="272"/>
            <ac:picMk id="6146" creationId="{90BF4FD5-8CF0-4789-8877-64541B280C14}"/>
          </ac:picMkLst>
        </pc:picChg>
        <pc:picChg chg="add mod topLvl modCrop">
          <ac:chgData name="Ken Merrihew" userId="bcb7a1e886d99f07" providerId="LiveId" clId="{6A3D000E-E4D7-45C8-B555-2E87622FAEE1}" dt="2018-08-24T18:02:01.005" v="1781" actId="164"/>
          <ac:picMkLst>
            <pc:docMk/>
            <pc:sldMk cId="1108665174" sldId="272"/>
            <ac:picMk id="6148" creationId="{D9AD09BB-70E0-495F-B0CB-1A1FBCB4CCB8}"/>
          </ac:picMkLst>
        </pc:picChg>
      </pc:sldChg>
      <pc:sldChg chg="modSp">
        <pc:chgData name="Ken Merrihew" userId="bcb7a1e886d99f07" providerId="LiveId" clId="{6A3D000E-E4D7-45C8-B555-2E87622FAEE1}" dt="2018-08-24T19:28:21.423" v="2176" actId="20577"/>
        <pc:sldMkLst>
          <pc:docMk/>
          <pc:sldMk cId="3123843757" sldId="275"/>
        </pc:sldMkLst>
        <pc:spChg chg="mod">
          <ac:chgData name="Ken Merrihew" userId="bcb7a1e886d99f07" providerId="LiveId" clId="{6A3D000E-E4D7-45C8-B555-2E87622FAEE1}" dt="2018-08-24T19:28:21.423" v="2176" actId="20577"/>
          <ac:spMkLst>
            <pc:docMk/>
            <pc:sldMk cId="3123843757" sldId="275"/>
            <ac:spMk id="5" creationId="{B04DFEAE-C97B-479C-88C4-239C7CC0C32E}"/>
          </ac:spMkLst>
        </pc:spChg>
      </pc:sldChg>
      <pc:sldChg chg="modSp add">
        <pc:chgData name="Ken Merrihew" userId="bcb7a1e886d99f07" providerId="LiveId" clId="{6A3D000E-E4D7-45C8-B555-2E87622FAEE1}" dt="2018-08-23T18:10:07.944" v="158" actId="207"/>
        <pc:sldMkLst>
          <pc:docMk/>
          <pc:sldMk cId="2124467230" sldId="277"/>
        </pc:sldMkLst>
        <pc:spChg chg="mod">
          <ac:chgData name="Ken Merrihew" userId="bcb7a1e886d99f07" providerId="LiveId" clId="{6A3D000E-E4D7-45C8-B555-2E87622FAEE1}" dt="2018-08-23T18:10:07.944" v="158" actId="207"/>
          <ac:spMkLst>
            <pc:docMk/>
            <pc:sldMk cId="2124467230" sldId="277"/>
            <ac:spMk id="3" creationId="{59FAFE64-C614-4DD6-8653-750085AE3D9F}"/>
          </ac:spMkLst>
        </pc:spChg>
      </pc:sldChg>
      <pc:sldChg chg="add">
        <pc:chgData name="Ken Merrihew" userId="bcb7a1e886d99f07" providerId="LiveId" clId="{6A3D000E-E4D7-45C8-B555-2E87622FAEE1}" dt="2018-08-23T18:09:43.707" v="152"/>
        <pc:sldMkLst>
          <pc:docMk/>
          <pc:sldMk cId="3126242507" sldId="278"/>
        </pc:sldMkLst>
      </pc:sldChg>
      <pc:sldChg chg="add">
        <pc:chgData name="Ken Merrihew" userId="bcb7a1e886d99f07" providerId="LiveId" clId="{6A3D000E-E4D7-45C8-B555-2E87622FAEE1}" dt="2018-08-23T18:17:22.878" v="159"/>
        <pc:sldMkLst>
          <pc:docMk/>
          <pc:sldMk cId="2746055659" sldId="279"/>
        </pc:sldMkLst>
      </pc:sldChg>
      <pc:sldChg chg="addSp delSp modSp add modTransition modAnim">
        <pc:chgData name="Ken Merrihew" userId="bcb7a1e886d99f07" providerId="LiveId" clId="{6A3D000E-E4D7-45C8-B555-2E87622FAEE1}" dt="2018-08-25T21:10:54.422" v="2417" actId="1037"/>
        <pc:sldMkLst>
          <pc:docMk/>
          <pc:sldMk cId="30975993" sldId="280"/>
        </pc:sldMkLst>
        <pc:spChg chg="add mod">
          <ac:chgData name="Ken Merrihew" userId="bcb7a1e886d99f07" providerId="LiveId" clId="{6A3D000E-E4D7-45C8-B555-2E87622FAEE1}" dt="2018-08-24T19:09:45.315" v="2034" actId="164"/>
          <ac:spMkLst>
            <pc:docMk/>
            <pc:sldMk cId="30975993" sldId="280"/>
            <ac:spMk id="3" creationId="{CCA8989E-385A-4A51-9527-24B6DD51ECA5}"/>
          </ac:spMkLst>
        </pc:spChg>
        <pc:spChg chg="add del mod">
          <ac:chgData name="Ken Merrihew" userId="bcb7a1e886d99f07" providerId="LiveId" clId="{6A3D000E-E4D7-45C8-B555-2E87622FAEE1}" dt="2018-08-23T18:26:04.992" v="200" actId="478"/>
          <ac:spMkLst>
            <pc:docMk/>
            <pc:sldMk cId="30975993" sldId="280"/>
            <ac:spMk id="3" creationId="{32D7FDDB-4A2B-4FDA-B44D-4471392EEDDF}"/>
          </ac:spMkLst>
        </pc:spChg>
        <pc:spChg chg="add mod">
          <ac:chgData name="Ken Merrihew" userId="bcb7a1e886d99f07" providerId="LiveId" clId="{6A3D000E-E4D7-45C8-B555-2E87622FAEE1}" dt="2018-08-24T19:09:45.315" v="2034" actId="164"/>
          <ac:spMkLst>
            <pc:docMk/>
            <pc:sldMk cId="30975993" sldId="280"/>
            <ac:spMk id="4" creationId="{B4421B57-B526-4E77-A561-D5C8055EDECB}"/>
          </ac:spMkLst>
        </pc:spChg>
        <pc:spChg chg="add del mod">
          <ac:chgData name="Ken Merrihew" userId="bcb7a1e886d99f07" providerId="LiveId" clId="{6A3D000E-E4D7-45C8-B555-2E87622FAEE1}" dt="2018-08-24T04:01:18.058" v="808" actId="478"/>
          <ac:spMkLst>
            <pc:docMk/>
            <pc:sldMk cId="30975993" sldId="280"/>
            <ac:spMk id="6" creationId="{EB8D18E4-5AB4-4DAA-AF62-25096C334910}"/>
          </ac:spMkLst>
        </pc:spChg>
        <pc:spChg chg="add mod ord">
          <ac:chgData name="Ken Merrihew" userId="bcb7a1e886d99f07" providerId="LiveId" clId="{6A3D000E-E4D7-45C8-B555-2E87622FAEE1}" dt="2018-08-24T21:13:03.118" v="2303" actId="339"/>
          <ac:spMkLst>
            <pc:docMk/>
            <pc:sldMk cId="30975993" sldId="280"/>
            <ac:spMk id="6" creationId="{015C0C8C-ACA3-47A7-9D67-2A000DFFB11A}"/>
          </ac:spMkLst>
        </pc:spChg>
        <pc:spChg chg="add del mod">
          <ac:chgData name="Ken Merrihew" userId="bcb7a1e886d99f07" providerId="LiveId" clId="{6A3D000E-E4D7-45C8-B555-2E87622FAEE1}" dt="2018-08-24T03:48:19.251" v="611" actId="478"/>
          <ac:spMkLst>
            <pc:docMk/>
            <pc:sldMk cId="30975993" sldId="280"/>
            <ac:spMk id="15" creationId="{A5B667C4-10C6-4D51-948F-2FA37D8B901E}"/>
          </ac:spMkLst>
        </pc:spChg>
        <pc:spChg chg="add del mod">
          <ac:chgData name="Ken Merrihew" userId="bcb7a1e886d99f07" providerId="LiveId" clId="{6A3D000E-E4D7-45C8-B555-2E87622FAEE1}" dt="2018-08-24T03:51:59.717" v="764" actId="478"/>
          <ac:spMkLst>
            <pc:docMk/>
            <pc:sldMk cId="30975993" sldId="280"/>
            <ac:spMk id="22" creationId="{C94DEF62-9715-46DA-B83C-8F507471AC92}"/>
          </ac:spMkLst>
        </pc:spChg>
        <pc:spChg chg="add del mod">
          <ac:chgData name="Ken Merrihew" userId="bcb7a1e886d99f07" providerId="LiveId" clId="{6A3D000E-E4D7-45C8-B555-2E87622FAEE1}" dt="2018-08-24T03:51:58.046" v="763" actId="478"/>
          <ac:spMkLst>
            <pc:docMk/>
            <pc:sldMk cId="30975993" sldId="280"/>
            <ac:spMk id="25" creationId="{AB2307FC-F0C1-46CB-BE61-2150B312D98D}"/>
          </ac:spMkLst>
        </pc:spChg>
        <pc:spChg chg="add del mod">
          <ac:chgData name="Ken Merrihew" userId="bcb7a1e886d99f07" providerId="LiveId" clId="{6A3D000E-E4D7-45C8-B555-2E87622FAEE1}" dt="2018-08-24T04:05:57.685" v="846" actId="478"/>
          <ac:spMkLst>
            <pc:docMk/>
            <pc:sldMk cId="30975993" sldId="280"/>
            <ac:spMk id="27" creationId="{E170F797-07F5-44FC-BE64-A104457E5B07}"/>
          </ac:spMkLst>
        </pc:spChg>
        <pc:spChg chg="add del mod">
          <ac:chgData name="Ken Merrihew" userId="bcb7a1e886d99f07" providerId="LiveId" clId="{6A3D000E-E4D7-45C8-B555-2E87622FAEE1}" dt="2018-08-24T04:05:39.691" v="825" actId="478"/>
          <ac:spMkLst>
            <pc:docMk/>
            <pc:sldMk cId="30975993" sldId="280"/>
            <ac:spMk id="28" creationId="{27FD4AE4-2ACF-4B80-84BF-0F0C255C4176}"/>
          </ac:spMkLst>
        </pc:spChg>
        <pc:spChg chg="add mod ord topLvl">
          <ac:chgData name="Ken Merrihew" userId="bcb7a1e886d99f07" providerId="LiveId" clId="{6A3D000E-E4D7-45C8-B555-2E87622FAEE1}" dt="2018-08-24T16:40:22.519" v="1117" actId="1076"/>
          <ac:spMkLst>
            <pc:docMk/>
            <pc:sldMk cId="30975993" sldId="280"/>
            <ac:spMk id="35" creationId="{6E7BA460-14B5-4828-AF09-8C8767634ED0}"/>
          </ac:spMkLst>
        </pc:spChg>
        <pc:spChg chg="add del mod">
          <ac:chgData name="Ken Merrihew" userId="bcb7a1e886d99f07" providerId="LiveId" clId="{6A3D000E-E4D7-45C8-B555-2E87622FAEE1}" dt="2018-08-24T16:30:01.687" v="1025" actId="478"/>
          <ac:spMkLst>
            <pc:docMk/>
            <pc:sldMk cId="30975993" sldId="280"/>
            <ac:spMk id="39" creationId="{D54D84C0-0E5F-460B-8933-56611C82EAFE}"/>
          </ac:spMkLst>
        </pc:spChg>
        <pc:spChg chg="add mod ord">
          <ac:chgData name="Ken Merrihew" userId="bcb7a1e886d99f07" providerId="LiveId" clId="{6A3D000E-E4D7-45C8-B555-2E87622FAEE1}" dt="2018-08-24T16:38:34.572" v="1102" actId="164"/>
          <ac:spMkLst>
            <pc:docMk/>
            <pc:sldMk cId="30975993" sldId="280"/>
            <ac:spMk id="41" creationId="{D9A2453D-25A7-4AE6-A965-217090FE8324}"/>
          </ac:spMkLst>
        </pc:spChg>
        <pc:spChg chg="add mod topLvl">
          <ac:chgData name="Ken Merrihew" userId="bcb7a1e886d99f07" providerId="LiveId" clId="{6A3D000E-E4D7-45C8-B555-2E87622FAEE1}" dt="2018-08-24T16:40:51.388" v="1168" actId="164"/>
          <ac:spMkLst>
            <pc:docMk/>
            <pc:sldMk cId="30975993" sldId="280"/>
            <ac:spMk id="43" creationId="{0F69F7AF-4457-4CD7-A7B9-12212959A112}"/>
          </ac:spMkLst>
        </pc:spChg>
        <pc:grpChg chg="add mod ord">
          <ac:chgData name="Ken Merrihew" userId="bcb7a1e886d99f07" providerId="LiveId" clId="{6A3D000E-E4D7-45C8-B555-2E87622FAEE1}" dt="2018-08-24T19:09:54.485" v="2035" actId="167"/>
          <ac:grpSpMkLst>
            <pc:docMk/>
            <pc:sldMk cId="30975993" sldId="280"/>
            <ac:grpSpMk id="5" creationId="{E59045CB-A8CE-498A-9F86-75294C79F2EC}"/>
          </ac:grpSpMkLst>
        </pc:grpChg>
        <pc:grpChg chg="add del mod ord">
          <ac:chgData name="Ken Merrihew" userId="bcb7a1e886d99f07" providerId="LiveId" clId="{6A3D000E-E4D7-45C8-B555-2E87622FAEE1}" dt="2018-08-24T16:31:34.566" v="1034" actId="165"/>
          <ac:grpSpMkLst>
            <pc:docMk/>
            <pc:sldMk cId="30975993" sldId="280"/>
            <ac:grpSpMk id="42" creationId="{3D66D247-8D69-4CB9-BB9D-5640816DB1EC}"/>
          </ac:grpSpMkLst>
        </pc:grpChg>
        <pc:grpChg chg="add mod ord">
          <ac:chgData name="Ken Merrihew" userId="bcb7a1e886d99f07" providerId="LiveId" clId="{6A3D000E-E4D7-45C8-B555-2E87622FAEE1}" dt="2018-08-25T21:10:54.422" v="2417" actId="1037"/>
          <ac:grpSpMkLst>
            <pc:docMk/>
            <pc:sldMk cId="30975993" sldId="280"/>
            <ac:grpSpMk id="44" creationId="{B4DD0A2E-3AA9-4904-AB61-EBAE1CE2A1BE}"/>
          </ac:grpSpMkLst>
        </pc:grpChg>
        <pc:grpChg chg="add del mod">
          <ac:chgData name="Ken Merrihew" userId="bcb7a1e886d99f07" providerId="LiveId" clId="{6A3D000E-E4D7-45C8-B555-2E87622FAEE1}" dt="2018-08-24T16:39:43.453" v="1113" actId="165"/>
          <ac:grpSpMkLst>
            <pc:docMk/>
            <pc:sldMk cId="30975993" sldId="280"/>
            <ac:grpSpMk id="45" creationId="{A26A6FA9-CD27-4B36-B8AB-CAAFB1D78705}"/>
          </ac:grpSpMkLst>
        </pc:grpChg>
        <pc:grpChg chg="add mod">
          <ac:chgData name="Ken Merrihew" userId="bcb7a1e886d99f07" providerId="LiveId" clId="{6A3D000E-E4D7-45C8-B555-2E87622FAEE1}" dt="2018-08-24T19:09:45.315" v="2034" actId="164"/>
          <ac:grpSpMkLst>
            <pc:docMk/>
            <pc:sldMk cId="30975993" sldId="280"/>
            <ac:grpSpMk id="46" creationId="{E0865271-C4D2-44C7-BD8E-60ACCDBA6118}"/>
          </ac:grpSpMkLst>
        </pc:grpChg>
        <pc:picChg chg="add del mod">
          <ac:chgData name="Ken Merrihew" userId="bcb7a1e886d99f07" providerId="LiveId" clId="{6A3D000E-E4D7-45C8-B555-2E87622FAEE1}" dt="2018-08-24T03:53:22.837" v="775" actId="478"/>
          <ac:picMkLst>
            <pc:docMk/>
            <pc:sldMk cId="30975993" sldId="280"/>
            <ac:picMk id="5" creationId="{A6902665-539D-4492-A6BA-88E4220BDB85}"/>
          </ac:picMkLst>
        </pc:picChg>
        <pc:picChg chg="add del mod">
          <ac:chgData name="Ken Merrihew" userId="bcb7a1e886d99f07" providerId="LiveId" clId="{6A3D000E-E4D7-45C8-B555-2E87622FAEE1}" dt="2018-08-24T16:38:38.653" v="1103" actId="478"/>
          <ac:picMkLst>
            <pc:docMk/>
            <pc:sldMk cId="30975993" sldId="280"/>
            <ac:picMk id="8" creationId="{5714AAC3-9ED5-48D1-B344-02C28B3F0945}"/>
          </ac:picMkLst>
        </pc:picChg>
        <pc:picChg chg="add del mod modCrop">
          <ac:chgData name="Ken Merrihew" userId="bcb7a1e886d99f07" providerId="LiveId" clId="{6A3D000E-E4D7-45C8-B555-2E87622FAEE1}" dt="2018-08-24T16:27:18.346" v="1006" actId="478"/>
          <ac:picMkLst>
            <pc:docMk/>
            <pc:sldMk cId="30975993" sldId="280"/>
            <ac:picMk id="10" creationId="{DBA5C444-C81F-4487-92EA-28EC7BD29391}"/>
          </ac:picMkLst>
        </pc:picChg>
        <pc:picChg chg="add mod ord topLvl">
          <ac:chgData name="Ken Merrihew" userId="bcb7a1e886d99f07" providerId="LiveId" clId="{6A3D000E-E4D7-45C8-B555-2E87622FAEE1}" dt="2018-08-24T16:40:51.388" v="1168" actId="164"/>
          <ac:picMkLst>
            <pc:docMk/>
            <pc:sldMk cId="30975993" sldId="280"/>
            <ac:picMk id="12" creationId="{67D1C2F1-6819-4464-B860-724A67C7C5BD}"/>
          </ac:picMkLst>
        </pc:picChg>
        <pc:picChg chg="add del mod">
          <ac:chgData name="Ken Merrihew" userId="bcb7a1e886d99f07" providerId="LiveId" clId="{6A3D000E-E4D7-45C8-B555-2E87622FAEE1}" dt="2018-08-24T03:48:17.660" v="610" actId="478"/>
          <ac:picMkLst>
            <pc:docMk/>
            <pc:sldMk cId="30975993" sldId="280"/>
            <ac:picMk id="14" creationId="{1395225C-38AB-4B0F-AFE3-585D9EA85CE7}"/>
          </ac:picMkLst>
        </pc:picChg>
        <pc:picChg chg="add del mod">
          <ac:chgData name="Ken Merrihew" userId="bcb7a1e886d99f07" providerId="LiveId" clId="{6A3D000E-E4D7-45C8-B555-2E87622FAEE1}" dt="2018-08-24T16:27:14.996" v="1005" actId="478"/>
          <ac:picMkLst>
            <pc:docMk/>
            <pc:sldMk cId="30975993" sldId="280"/>
            <ac:picMk id="17" creationId="{260F20C0-EB06-4F5E-9E6F-0D12647E318C}"/>
          </ac:picMkLst>
        </pc:picChg>
        <pc:picChg chg="add del mod">
          <ac:chgData name="Ken Merrihew" userId="bcb7a1e886d99f07" providerId="LiveId" clId="{6A3D000E-E4D7-45C8-B555-2E87622FAEE1}" dt="2018-08-24T03:51:30.428" v="757" actId="478"/>
          <ac:picMkLst>
            <pc:docMk/>
            <pc:sldMk cId="30975993" sldId="280"/>
            <ac:picMk id="19" creationId="{634729DF-D7FB-45BB-B410-80246B4A537A}"/>
          </ac:picMkLst>
        </pc:picChg>
        <pc:picChg chg="add del mod modCrop">
          <ac:chgData name="Ken Merrihew" userId="bcb7a1e886d99f07" providerId="LiveId" clId="{6A3D000E-E4D7-45C8-B555-2E87622FAEE1}" dt="2018-08-24T04:05:41.311" v="826" actId="478"/>
          <ac:picMkLst>
            <pc:docMk/>
            <pc:sldMk cId="30975993" sldId="280"/>
            <ac:picMk id="21" creationId="{918D9120-5DF3-4F1D-A4FE-5D58E7E71A58}"/>
          </ac:picMkLst>
        </pc:picChg>
        <pc:picChg chg="add del mod">
          <ac:chgData name="Ken Merrihew" userId="bcb7a1e886d99f07" providerId="LiveId" clId="{6A3D000E-E4D7-45C8-B555-2E87622FAEE1}" dt="2018-08-24T04:08:00.933" v="889"/>
          <ac:picMkLst>
            <pc:docMk/>
            <pc:sldMk cId="30975993" sldId="280"/>
            <ac:picMk id="24" creationId="{0FD8F1FA-B080-4D2A-A915-9E2429A64DDF}"/>
          </ac:picMkLst>
        </pc:picChg>
        <pc:picChg chg="add mod ord">
          <ac:chgData name="Ken Merrihew" userId="bcb7a1e886d99f07" providerId="LiveId" clId="{6A3D000E-E4D7-45C8-B555-2E87622FAEE1}" dt="2018-08-24T16:41:53.833" v="1234" actId="1038"/>
          <ac:picMkLst>
            <pc:docMk/>
            <pc:sldMk cId="30975993" sldId="280"/>
            <ac:picMk id="26" creationId="{3699AFA8-F295-40C0-BF92-12A6A444205A}"/>
          </ac:picMkLst>
        </pc:picChg>
        <pc:picChg chg="add del mod modCrop">
          <ac:chgData name="Ken Merrihew" userId="bcb7a1e886d99f07" providerId="LiveId" clId="{6A3D000E-E4D7-45C8-B555-2E87622FAEE1}" dt="2018-08-24T16:38:39.726" v="1104" actId="478"/>
          <ac:picMkLst>
            <pc:docMk/>
            <pc:sldMk cId="30975993" sldId="280"/>
            <ac:picMk id="29" creationId="{53618E43-6ECE-4676-AC14-00D95927D250}"/>
          </ac:picMkLst>
        </pc:picChg>
        <pc:picChg chg="add mod">
          <ac:chgData name="Ken Merrihew" userId="bcb7a1e886d99f07" providerId="LiveId" clId="{6A3D000E-E4D7-45C8-B555-2E87622FAEE1}" dt="2018-08-24T04:01:12.925" v="806" actId="571"/>
          <ac:picMkLst>
            <pc:docMk/>
            <pc:sldMk cId="30975993" sldId="280"/>
            <ac:picMk id="30" creationId="{5B5A39A7-26CD-4F84-BAFF-2849F8696141}"/>
          </ac:picMkLst>
        </pc:picChg>
        <pc:picChg chg="add mod">
          <ac:chgData name="Ken Merrihew" userId="bcb7a1e886d99f07" providerId="LiveId" clId="{6A3D000E-E4D7-45C8-B555-2E87622FAEE1}" dt="2018-08-24T04:01:11.527" v="805" actId="571"/>
          <ac:picMkLst>
            <pc:docMk/>
            <pc:sldMk cId="30975993" sldId="280"/>
            <ac:picMk id="31" creationId="{745A0B3E-BAEF-4ED6-A819-A7695F9E05E4}"/>
          </ac:picMkLst>
        </pc:picChg>
        <pc:picChg chg="add del">
          <ac:chgData name="Ken Merrihew" userId="bcb7a1e886d99f07" providerId="LiveId" clId="{6A3D000E-E4D7-45C8-B555-2E87622FAEE1}" dt="2018-08-24T04:22:05.832" v="985"/>
          <ac:picMkLst>
            <pc:docMk/>
            <pc:sldMk cId="30975993" sldId="280"/>
            <ac:picMk id="40" creationId="{73F999A9-2AC9-4DE4-AD02-8BF1B0C03B00}"/>
          </ac:picMkLst>
        </pc:picChg>
        <pc:cxnChg chg="add mod">
          <ac:chgData name="Ken Merrihew" userId="bcb7a1e886d99f07" providerId="LiveId" clId="{6A3D000E-E4D7-45C8-B555-2E87622FAEE1}" dt="2018-08-24T21:11:26.447" v="2250" actId="14100"/>
          <ac:cxnSpMkLst>
            <pc:docMk/>
            <pc:sldMk cId="30975993" sldId="280"/>
            <ac:cxnSpMk id="8" creationId="{853BD73E-7950-422E-BB13-0624D3137FD7}"/>
          </ac:cxnSpMkLst>
        </pc:cxnChg>
        <pc:cxnChg chg="add del mod">
          <ac:chgData name="Ken Merrihew" userId="bcb7a1e886d99f07" providerId="LiveId" clId="{6A3D000E-E4D7-45C8-B555-2E87622FAEE1}" dt="2018-08-24T04:10:56.822" v="911" actId="478"/>
          <ac:cxnSpMkLst>
            <pc:docMk/>
            <pc:sldMk cId="30975993" sldId="280"/>
            <ac:cxnSpMk id="33" creationId="{A8EA0348-203A-49DF-88BF-AF34188950DA}"/>
          </ac:cxnSpMkLst>
        </pc:cxnChg>
        <pc:cxnChg chg="add del mod">
          <ac:chgData name="Ken Merrihew" userId="bcb7a1e886d99f07" providerId="LiveId" clId="{6A3D000E-E4D7-45C8-B555-2E87622FAEE1}" dt="2018-08-24T04:17:46.419" v="968" actId="478"/>
          <ac:cxnSpMkLst>
            <pc:docMk/>
            <pc:sldMk cId="30975993" sldId="280"/>
            <ac:cxnSpMk id="37" creationId="{7892FF16-6748-422F-BB8E-B5D29297F5F1}"/>
          </ac:cxnSpMkLst>
        </pc:cxnChg>
      </pc:sldChg>
      <pc:sldChg chg="modSp add modAnim">
        <pc:chgData name="Ken Merrihew" userId="bcb7a1e886d99f07" providerId="LiveId" clId="{6A3D000E-E4D7-45C8-B555-2E87622FAEE1}" dt="2018-08-23T18:22:07.925" v="197" actId="20577"/>
        <pc:sldMkLst>
          <pc:docMk/>
          <pc:sldMk cId="4163460652" sldId="281"/>
        </pc:sldMkLst>
        <pc:spChg chg="mod">
          <ac:chgData name="Ken Merrihew" userId="bcb7a1e886d99f07" providerId="LiveId" clId="{6A3D000E-E4D7-45C8-B555-2E87622FAEE1}" dt="2018-08-23T18:22:07.925" v="197" actId="20577"/>
          <ac:spMkLst>
            <pc:docMk/>
            <pc:sldMk cId="4163460652" sldId="281"/>
            <ac:spMk id="3" creationId="{59FAFE64-C614-4DD6-8653-750085AE3D9F}"/>
          </ac:spMkLst>
        </pc:spChg>
      </pc:sldChg>
      <pc:sldChg chg="modSp add">
        <pc:chgData name="Ken Merrihew" userId="bcb7a1e886d99f07" providerId="LiveId" clId="{6A3D000E-E4D7-45C8-B555-2E87622FAEE1}" dt="2018-08-23T23:16:30.846" v="203" actId="207"/>
        <pc:sldMkLst>
          <pc:docMk/>
          <pc:sldMk cId="2960651462" sldId="282"/>
        </pc:sldMkLst>
        <pc:spChg chg="mod">
          <ac:chgData name="Ken Merrihew" userId="bcb7a1e886d99f07" providerId="LiveId" clId="{6A3D000E-E4D7-45C8-B555-2E87622FAEE1}" dt="2018-08-23T23:16:30.846" v="203" actId="207"/>
          <ac:spMkLst>
            <pc:docMk/>
            <pc:sldMk cId="2960651462" sldId="282"/>
            <ac:spMk id="3" creationId="{59FAFE64-C614-4DD6-8653-750085AE3D9F}"/>
          </ac:spMkLst>
        </pc:spChg>
      </pc:sldChg>
      <pc:sldChg chg="modSp add del">
        <pc:chgData name="Ken Merrihew" userId="bcb7a1e886d99f07" providerId="LiveId" clId="{6A3D000E-E4D7-45C8-B555-2E87622FAEE1}" dt="2018-08-24T03:22:37.895" v="591" actId="2696"/>
        <pc:sldMkLst>
          <pc:docMk/>
          <pc:sldMk cId="1985483857" sldId="283"/>
        </pc:sldMkLst>
        <pc:spChg chg="mod ord">
          <ac:chgData name="Ken Merrihew" userId="bcb7a1e886d99f07" providerId="LiveId" clId="{6A3D000E-E4D7-45C8-B555-2E87622FAEE1}" dt="2018-08-24T03:16:56.737" v="565" actId="167"/>
          <ac:spMkLst>
            <pc:docMk/>
            <pc:sldMk cId="1985483857" sldId="283"/>
            <ac:spMk id="13" creationId="{B371CF49-8C90-4DA4-9387-E1F7F79C2638}"/>
          </ac:spMkLst>
        </pc:spChg>
        <pc:picChg chg="mod ord">
          <ac:chgData name="Ken Merrihew" userId="bcb7a1e886d99f07" providerId="LiveId" clId="{6A3D000E-E4D7-45C8-B555-2E87622FAEE1}" dt="2018-08-24T03:16:54.940" v="563" actId="167"/>
          <ac:picMkLst>
            <pc:docMk/>
            <pc:sldMk cId="1985483857" sldId="283"/>
            <ac:picMk id="9" creationId="{6F9E07D1-71DC-45F4-AB2D-8BE3A3FD7713}"/>
          </ac:picMkLst>
        </pc:picChg>
      </pc:sldChg>
      <pc:sldChg chg="addSp delSp modSp add del">
        <pc:chgData name="Ken Merrihew" userId="bcb7a1e886d99f07" providerId="LiveId" clId="{6A3D000E-E4D7-45C8-B555-2E87622FAEE1}" dt="2018-08-24T17:15:28.238" v="1631" actId="2696"/>
        <pc:sldMkLst>
          <pc:docMk/>
          <pc:sldMk cId="3901148252" sldId="283"/>
        </pc:sldMkLst>
        <pc:spChg chg="mod">
          <ac:chgData name="Ken Merrihew" userId="bcb7a1e886d99f07" providerId="LiveId" clId="{6A3D000E-E4D7-45C8-B555-2E87622FAEE1}" dt="2018-08-24T03:38:51.905" v="596" actId="1076"/>
          <ac:spMkLst>
            <pc:docMk/>
            <pc:sldMk cId="3901148252" sldId="283"/>
            <ac:spMk id="2" creationId="{E83F65A0-C923-40EF-B179-2DCD9B385AB8}"/>
          </ac:spMkLst>
        </pc:spChg>
        <pc:picChg chg="add del mod">
          <ac:chgData name="Ken Merrihew" userId="bcb7a1e886d99f07" providerId="LiveId" clId="{6A3D000E-E4D7-45C8-B555-2E87622FAEE1}" dt="2018-08-24T03:39:45.716" v="602" actId="931"/>
          <ac:picMkLst>
            <pc:docMk/>
            <pc:sldMk cId="3901148252" sldId="283"/>
            <ac:picMk id="4" creationId="{8B20864C-00B9-4032-8505-9B805AEC9254}"/>
          </ac:picMkLst>
        </pc:picChg>
        <pc:inkChg chg="add del">
          <ac:chgData name="Ken Merrihew" userId="bcb7a1e886d99f07" providerId="LiveId" clId="{6A3D000E-E4D7-45C8-B555-2E87622FAEE1}" dt="2018-08-24T03:39:44.623" v="601"/>
          <ac:inkMkLst>
            <pc:docMk/>
            <pc:sldMk cId="3901148252" sldId="283"/>
            <ac:inkMk id="5" creationId="{AF6F7ECC-F3E0-438D-B4FF-97586B57F86C}"/>
          </ac:inkMkLst>
        </pc:inkChg>
        <pc:inkChg chg="add del">
          <ac:chgData name="Ken Merrihew" userId="bcb7a1e886d99f07" providerId="LiveId" clId="{6A3D000E-E4D7-45C8-B555-2E87622FAEE1}" dt="2018-08-24T03:39:43.621" v="600"/>
          <ac:inkMkLst>
            <pc:docMk/>
            <pc:sldMk cId="3901148252" sldId="283"/>
            <ac:inkMk id="6" creationId="{759AEDF7-FA02-4877-8E5C-0F5AD0B3BE2C}"/>
          </ac:inkMkLst>
        </pc:inkChg>
      </pc:sldChg>
      <pc:sldChg chg="addSp delSp modSp add modTransition delAnim modAnim">
        <pc:chgData name="Ken Merrihew" userId="bcb7a1e886d99f07" providerId="LiveId" clId="{6A3D000E-E4D7-45C8-B555-2E87622FAEE1}" dt="2018-08-25T21:12:37.482" v="2422" actId="1035"/>
        <pc:sldMkLst>
          <pc:docMk/>
          <pc:sldMk cId="3891016429" sldId="284"/>
        </pc:sldMkLst>
        <pc:spChg chg="add mod">
          <ac:chgData name="Ken Merrihew" userId="bcb7a1e886d99f07" providerId="LiveId" clId="{6A3D000E-E4D7-45C8-B555-2E87622FAEE1}" dt="2018-08-24T20:48:04.595" v="2194" actId="339"/>
          <ac:spMkLst>
            <pc:docMk/>
            <pc:sldMk cId="3891016429" sldId="284"/>
            <ac:spMk id="5" creationId="{211D5424-029C-479D-9364-DCF47C68EBD4}"/>
          </ac:spMkLst>
        </pc:spChg>
        <pc:spChg chg="add mod">
          <ac:chgData name="Ken Merrihew" userId="bcb7a1e886d99f07" providerId="LiveId" clId="{6A3D000E-E4D7-45C8-B555-2E87622FAEE1}" dt="2018-08-25T21:11:49.241" v="2418" actId="339"/>
          <ac:spMkLst>
            <pc:docMk/>
            <pc:sldMk cId="3891016429" sldId="284"/>
            <ac:spMk id="10" creationId="{E7931585-251D-4160-8D07-3CFAE811BC4C}"/>
          </ac:spMkLst>
        </pc:spChg>
        <pc:spChg chg="add">
          <ac:chgData name="Ken Merrihew" userId="bcb7a1e886d99f07" providerId="LiveId" clId="{6A3D000E-E4D7-45C8-B555-2E87622FAEE1}" dt="2018-08-24T16:45:23.208" v="1242"/>
          <ac:spMkLst>
            <pc:docMk/>
            <pc:sldMk cId="3891016429" sldId="284"/>
            <ac:spMk id="11" creationId="{7E858B71-CA5E-4769-AC45-EE470637FA50}"/>
          </ac:spMkLst>
        </pc:spChg>
        <pc:spChg chg="add">
          <ac:chgData name="Ken Merrihew" userId="bcb7a1e886d99f07" providerId="LiveId" clId="{6A3D000E-E4D7-45C8-B555-2E87622FAEE1}" dt="2018-08-24T16:45:23.208" v="1242"/>
          <ac:spMkLst>
            <pc:docMk/>
            <pc:sldMk cId="3891016429" sldId="284"/>
            <ac:spMk id="13" creationId="{A5EAE233-1D18-4360-8E98-2A129506749E}"/>
          </ac:spMkLst>
        </pc:spChg>
        <pc:spChg chg="add">
          <ac:chgData name="Ken Merrihew" userId="bcb7a1e886d99f07" providerId="LiveId" clId="{6A3D000E-E4D7-45C8-B555-2E87622FAEE1}" dt="2018-08-24T16:45:23.208" v="1242"/>
          <ac:spMkLst>
            <pc:docMk/>
            <pc:sldMk cId="3891016429" sldId="284"/>
            <ac:spMk id="14" creationId="{EF2A83EF-E3B6-4FF2-9661-4EB11B61ED71}"/>
          </ac:spMkLst>
        </pc:spChg>
        <pc:spChg chg="add">
          <ac:chgData name="Ken Merrihew" userId="bcb7a1e886d99f07" providerId="LiveId" clId="{6A3D000E-E4D7-45C8-B555-2E87622FAEE1}" dt="2018-08-24T16:45:23.208" v="1242"/>
          <ac:spMkLst>
            <pc:docMk/>
            <pc:sldMk cId="3891016429" sldId="284"/>
            <ac:spMk id="15" creationId="{1A54FB03-D1A4-441D-9DB7-9C4241894756}"/>
          </ac:spMkLst>
        </pc:spChg>
        <pc:spChg chg="add">
          <ac:chgData name="Ken Merrihew" userId="bcb7a1e886d99f07" providerId="LiveId" clId="{6A3D000E-E4D7-45C8-B555-2E87622FAEE1}" dt="2018-08-24T16:45:23.208" v="1242"/>
          <ac:spMkLst>
            <pc:docMk/>
            <pc:sldMk cId="3891016429" sldId="284"/>
            <ac:spMk id="16" creationId="{21FBB451-43C3-43A2-9971-E9FC81D3BD1C}"/>
          </ac:spMkLst>
        </pc:spChg>
        <pc:spChg chg="add">
          <ac:chgData name="Ken Merrihew" userId="bcb7a1e886d99f07" providerId="LiveId" clId="{6A3D000E-E4D7-45C8-B555-2E87622FAEE1}" dt="2018-08-24T16:45:23.208" v="1242"/>
          <ac:spMkLst>
            <pc:docMk/>
            <pc:sldMk cId="3891016429" sldId="284"/>
            <ac:spMk id="17" creationId="{091B7EDC-DBF4-4C8F-AD7E-A2EB5323C323}"/>
          </ac:spMkLst>
        </pc:spChg>
        <pc:spChg chg="add">
          <ac:chgData name="Ken Merrihew" userId="bcb7a1e886d99f07" providerId="LiveId" clId="{6A3D000E-E4D7-45C8-B555-2E87622FAEE1}" dt="2018-08-24T16:45:23.208" v="1242"/>
          <ac:spMkLst>
            <pc:docMk/>
            <pc:sldMk cId="3891016429" sldId="284"/>
            <ac:spMk id="18" creationId="{E5BC3122-542F-4E60-A659-9A6C074943E5}"/>
          </ac:spMkLst>
        </pc:spChg>
        <pc:spChg chg="add mod ord">
          <ac:chgData name="Ken Merrihew" userId="bcb7a1e886d99f07" providerId="LiveId" clId="{6A3D000E-E4D7-45C8-B555-2E87622FAEE1}" dt="2018-08-24T16:48:02.689" v="1262" actId="166"/>
          <ac:spMkLst>
            <pc:docMk/>
            <pc:sldMk cId="3891016429" sldId="284"/>
            <ac:spMk id="19" creationId="{37574274-68BD-4697-9A7B-BE06A4DE9C23}"/>
          </ac:spMkLst>
        </pc:spChg>
        <pc:spChg chg="add mod ord">
          <ac:chgData name="Ken Merrihew" userId="bcb7a1e886d99f07" providerId="LiveId" clId="{6A3D000E-E4D7-45C8-B555-2E87622FAEE1}" dt="2018-08-24T16:47:57.782" v="1261" actId="166"/>
          <ac:spMkLst>
            <pc:docMk/>
            <pc:sldMk cId="3891016429" sldId="284"/>
            <ac:spMk id="20" creationId="{2F6DFE1D-D4A6-485B-B60A-F3303BF4CD06}"/>
          </ac:spMkLst>
        </pc:spChg>
        <pc:spChg chg="add mod ord">
          <ac:chgData name="Ken Merrihew" userId="bcb7a1e886d99f07" providerId="LiveId" clId="{6A3D000E-E4D7-45C8-B555-2E87622FAEE1}" dt="2018-08-24T16:47:50.611" v="1260" actId="166"/>
          <ac:spMkLst>
            <pc:docMk/>
            <pc:sldMk cId="3891016429" sldId="284"/>
            <ac:spMk id="21" creationId="{C861F436-BECB-4233-A86D-C429E782DA87}"/>
          </ac:spMkLst>
        </pc:spChg>
        <pc:spChg chg="add mod">
          <ac:chgData name="Ken Merrihew" userId="bcb7a1e886d99f07" providerId="LiveId" clId="{6A3D000E-E4D7-45C8-B555-2E87622FAEE1}" dt="2018-08-24T16:56:32.713" v="1511" actId="1076"/>
          <ac:spMkLst>
            <pc:docMk/>
            <pc:sldMk cId="3891016429" sldId="284"/>
            <ac:spMk id="22" creationId="{CB2AE04B-A343-4D19-A283-9A10185537F8}"/>
          </ac:spMkLst>
        </pc:spChg>
        <pc:spChg chg="add mod">
          <ac:chgData name="Ken Merrihew" userId="bcb7a1e886d99f07" providerId="LiveId" clId="{6A3D000E-E4D7-45C8-B555-2E87622FAEE1}" dt="2018-08-25T21:12:37.482" v="2422" actId="1035"/>
          <ac:spMkLst>
            <pc:docMk/>
            <pc:sldMk cId="3891016429" sldId="284"/>
            <ac:spMk id="24" creationId="{B2A75B72-8710-4446-BD93-9B4931051205}"/>
          </ac:spMkLst>
        </pc:spChg>
        <pc:spChg chg="add mod">
          <ac:chgData name="Ken Merrihew" userId="bcb7a1e886d99f07" providerId="LiveId" clId="{6A3D000E-E4D7-45C8-B555-2E87622FAEE1}" dt="2018-08-24T16:46:39.017" v="1247" actId="20577"/>
          <ac:spMkLst>
            <pc:docMk/>
            <pc:sldMk cId="3891016429" sldId="284"/>
            <ac:spMk id="25" creationId="{F07E1BF5-9A70-4291-ABD8-7829B4967EC8}"/>
          </ac:spMkLst>
        </pc:spChg>
        <pc:spChg chg="add mod">
          <ac:chgData name="Ken Merrihew" userId="bcb7a1e886d99f07" providerId="LiveId" clId="{6A3D000E-E4D7-45C8-B555-2E87622FAEE1}" dt="2018-08-24T16:46:35.639" v="1245" actId="20577"/>
          <ac:spMkLst>
            <pc:docMk/>
            <pc:sldMk cId="3891016429" sldId="284"/>
            <ac:spMk id="27" creationId="{0F234B7C-83FE-4485-A2CB-1C6A10584611}"/>
          </ac:spMkLst>
        </pc:spChg>
        <pc:spChg chg="add del">
          <ac:chgData name="Ken Merrihew" userId="bcb7a1e886d99f07" providerId="LiveId" clId="{6A3D000E-E4D7-45C8-B555-2E87622FAEE1}" dt="2018-08-24T16:50:41.961" v="1341" actId="478"/>
          <ac:spMkLst>
            <pc:docMk/>
            <pc:sldMk cId="3891016429" sldId="284"/>
            <ac:spMk id="28" creationId="{FF81BBA7-34E5-4F66-B7B6-DE80134BBDBA}"/>
          </ac:spMkLst>
        </pc:spChg>
        <pc:spChg chg="add del">
          <ac:chgData name="Ken Merrihew" userId="bcb7a1e886d99f07" providerId="LiveId" clId="{6A3D000E-E4D7-45C8-B555-2E87622FAEE1}" dt="2018-08-24T16:46:01.654" v="1243" actId="478"/>
          <ac:spMkLst>
            <pc:docMk/>
            <pc:sldMk cId="3891016429" sldId="284"/>
            <ac:spMk id="29" creationId="{455D891C-68C9-44F7-A5FF-7C957573B231}"/>
          </ac:spMkLst>
        </pc:spChg>
        <pc:spChg chg="add mod">
          <ac:chgData name="Ken Merrihew" userId="bcb7a1e886d99f07" providerId="LiveId" clId="{6A3D000E-E4D7-45C8-B555-2E87622FAEE1}" dt="2018-08-24T16:46:54.559" v="1255" actId="20577"/>
          <ac:spMkLst>
            <pc:docMk/>
            <pc:sldMk cId="3891016429" sldId="284"/>
            <ac:spMk id="30" creationId="{65EBD14E-7D16-4FB2-AD69-C077FE900E82}"/>
          </ac:spMkLst>
        </pc:spChg>
        <pc:spChg chg="add mod">
          <ac:chgData name="Ken Merrihew" userId="bcb7a1e886d99f07" providerId="LiveId" clId="{6A3D000E-E4D7-45C8-B555-2E87622FAEE1}" dt="2018-08-24T16:46:57.602" v="1257" actId="20577"/>
          <ac:spMkLst>
            <pc:docMk/>
            <pc:sldMk cId="3891016429" sldId="284"/>
            <ac:spMk id="31" creationId="{C3EE847E-6242-43A1-B3A9-2F10BDFB6542}"/>
          </ac:spMkLst>
        </pc:spChg>
        <pc:spChg chg="add mod">
          <ac:chgData name="Ken Merrihew" userId="bcb7a1e886d99f07" providerId="LiveId" clId="{6A3D000E-E4D7-45C8-B555-2E87622FAEE1}" dt="2018-08-24T16:54:20.828" v="1510" actId="1035"/>
          <ac:spMkLst>
            <pc:docMk/>
            <pc:sldMk cId="3891016429" sldId="284"/>
            <ac:spMk id="32" creationId="{2AC6BC45-BD4E-4668-92CD-009EDF108281}"/>
          </ac:spMkLst>
        </pc:spChg>
        <pc:spChg chg="add mod">
          <ac:chgData name="Ken Merrihew" userId="bcb7a1e886d99f07" providerId="LiveId" clId="{6A3D000E-E4D7-45C8-B555-2E87622FAEE1}" dt="2018-08-24T16:56:32.713" v="1511" actId="1076"/>
          <ac:spMkLst>
            <pc:docMk/>
            <pc:sldMk cId="3891016429" sldId="284"/>
            <ac:spMk id="33" creationId="{89A3E986-FCF6-4754-BA79-2DA6E8797E92}"/>
          </ac:spMkLst>
        </pc:spChg>
        <pc:spChg chg="add del">
          <ac:chgData name="Ken Merrihew" userId="bcb7a1e886d99f07" providerId="LiveId" clId="{6A3D000E-E4D7-45C8-B555-2E87622FAEE1}" dt="2018-08-24T16:49:07.009" v="1318" actId="478"/>
          <ac:spMkLst>
            <pc:docMk/>
            <pc:sldMk cId="3891016429" sldId="284"/>
            <ac:spMk id="36" creationId="{B40C10C6-21C3-478C-BFF2-E4D0F60874D2}"/>
          </ac:spMkLst>
        </pc:spChg>
        <pc:spChg chg="add del">
          <ac:chgData name="Ken Merrihew" userId="bcb7a1e886d99f07" providerId="LiveId" clId="{6A3D000E-E4D7-45C8-B555-2E87622FAEE1}" dt="2018-08-24T16:49:12.318" v="1320" actId="478"/>
          <ac:spMkLst>
            <pc:docMk/>
            <pc:sldMk cId="3891016429" sldId="284"/>
            <ac:spMk id="38" creationId="{738A0C33-B41E-4E3C-83D4-C3372F1B0759}"/>
          </ac:spMkLst>
        </pc:spChg>
        <pc:spChg chg="add del">
          <ac:chgData name="Ken Merrihew" userId="bcb7a1e886d99f07" providerId="LiveId" clId="{6A3D000E-E4D7-45C8-B555-2E87622FAEE1}" dt="2018-08-24T16:48:12.239" v="1263" actId="478"/>
          <ac:spMkLst>
            <pc:docMk/>
            <pc:sldMk cId="3891016429" sldId="284"/>
            <ac:spMk id="40" creationId="{969E9237-55C3-4533-A222-1D8DFA84AD93}"/>
          </ac:spMkLst>
        </pc:spChg>
        <pc:spChg chg="add mod">
          <ac:chgData name="Ken Merrihew" userId="bcb7a1e886d99f07" providerId="LiveId" clId="{6A3D000E-E4D7-45C8-B555-2E87622FAEE1}" dt="2018-08-24T17:22:45.085" v="1648" actId="313"/>
          <ac:spMkLst>
            <pc:docMk/>
            <pc:sldMk cId="3891016429" sldId="284"/>
            <ac:spMk id="45" creationId="{5BC1589B-00F1-4B94-A1B7-6FD977161AFF}"/>
          </ac:spMkLst>
        </pc:spChg>
        <pc:spChg chg="add mod">
          <ac:chgData name="Ken Merrihew" userId="bcb7a1e886d99f07" providerId="LiveId" clId="{6A3D000E-E4D7-45C8-B555-2E87622FAEE1}" dt="2018-08-24T17:23:19.757" v="1665" actId="1037"/>
          <ac:spMkLst>
            <pc:docMk/>
            <pc:sldMk cId="3891016429" sldId="284"/>
            <ac:spMk id="47" creationId="{B9401A56-ABB1-4E7E-A9B2-036FCCAA8E55}"/>
          </ac:spMkLst>
        </pc:spChg>
        <pc:grpChg chg="del">
          <ac:chgData name="Ken Merrihew" userId="bcb7a1e886d99f07" providerId="LiveId" clId="{6A3D000E-E4D7-45C8-B555-2E87622FAEE1}" dt="2018-08-24T16:43:51.373" v="1240" actId="478"/>
          <ac:grpSpMkLst>
            <pc:docMk/>
            <pc:sldMk cId="3891016429" sldId="284"/>
            <ac:grpSpMk id="44" creationId="{B4DD0A2E-3AA9-4904-AB61-EBAE1CE2A1BE}"/>
          </ac:grpSpMkLst>
        </pc:grpChg>
        <pc:grpChg chg="del">
          <ac:chgData name="Ken Merrihew" userId="bcb7a1e886d99f07" providerId="LiveId" clId="{6A3D000E-E4D7-45C8-B555-2E87622FAEE1}" dt="2018-08-24T16:43:52.297" v="1241" actId="478"/>
          <ac:grpSpMkLst>
            <pc:docMk/>
            <pc:sldMk cId="3891016429" sldId="284"/>
            <ac:grpSpMk id="46" creationId="{E0865271-C4D2-44C7-BD8E-60ACCDBA6118}"/>
          </ac:grpSpMkLst>
        </pc:grpChg>
        <pc:picChg chg="del">
          <ac:chgData name="Ken Merrihew" userId="bcb7a1e886d99f07" providerId="LiveId" clId="{6A3D000E-E4D7-45C8-B555-2E87622FAEE1}" dt="2018-08-24T16:43:51.373" v="1240" actId="478"/>
          <ac:picMkLst>
            <pc:docMk/>
            <pc:sldMk cId="3891016429" sldId="284"/>
            <ac:picMk id="26" creationId="{3699AFA8-F295-40C0-BF92-12A6A444205A}"/>
          </ac:picMkLst>
        </pc:picChg>
        <pc:cxnChg chg="add mod">
          <ac:chgData name="Ken Merrihew" userId="bcb7a1e886d99f07" providerId="LiveId" clId="{6A3D000E-E4D7-45C8-B555-2E87622FAEE1}" dt="2018-08-24T16:56:32.713" v="1511" actId="1076"/>
          <ac:cxnSpMkLst>
            <pc:docMk/>
            <pc:sldMk cId="3891016429" sldId="284"/>
            <ac:cxnSpMk id="23" creationId="{29FB3BA2-920E-4482-A167-B9200BE9E366}"/>
          </ac:cxnSpMkLst>
        </pc:cxnChg>
        <pc:cxnChg chg="add mod">
          <ac:chgData name="Ken Merrihew" userId="bcb7a1e886d99f07" providerId="LiveId" clId="{6A3D000E-E4D7-45C8-B555-2E87622FAEE1}" dt="2018-08-24T16:56:32.713" v="1511" actId="1076"/>
          <ac:cxnSpMkLst>
            <pc:docMk/>
            <pc:sldMk cId="3891016429" sldId="284"/>
            <ac:cxnSpMk id="34" creationId="{B4E680C0-DE95-47AF-A269-72678BE3EA60}"/>
          </ac:cxnSpMkLst>
        </pc:cxnChg>
        <pc:cxnChg chg="add del mod">
          <ac:chgData name="Ken Merrihew" userId="bcb7a1e886d99f07" providerId="LiveId" clId="{6A3D000E-E4D7-45C8-B555-2E87622FAEE1}" dt="2018-08-24T16:49:10.006" v="1319" actId="478"/>
          <ac:cxnSpMkLst>
            <pc:docMk/>
            <pc:sldMk cId="3891016429" sldId="284"/>
            <ac:cxnSpMk id="37" creationId="{46DE69E7-DA28-4197-8C7F-B20201777A22}"/>
          </ac:cxnSpMkLst>
        </pc:cxnChg>
        <pc:cxnChg chg="add del mod">
          <ac:chgData name="Ken Merrihew" userId="bcb7a1e886d99f07" providerId="LiveId" clId="{6A3D000E-E4D7-45C8-B555-2E87622FAEE1}" dt="2018-08-24T16:49:13.510" v="1321" actId="478"/>
          <ac:cxnSpMkLst>
            <pc:docMk/>
            <pc:sldMk cId="3891016429" sldId="284"/>
            <ac:cxnSpMk id="39" creationId="{FF3816D2-B210-459B-BA94-03346FDA00ED}"/>
          </ac:cxnSpMkLst>
        </pc:cxnChg>
        <pc:cxnChg chg="add del">
          <ac:chgData name="Ken Merrihew" userId="bcb7a1e886d99f07" providerId="LiveId" clId="{6A3D000E-E4D7-45C8-B555-2E87622FAEE1}" dt="2018-08-24T16:48:13.505" v="1264" actId="478"/>
          <ac:cxnSpMkLst>
            <pc:docMk/>
            <pc:sldMk cId="3891016429" sldId="284"/>
            <ac:cxnSpMk id="42" creationId="{2F24D838-E9E8-4883-A993-D8BED78DFA51}"/>
          </ac:cxnSpMkLst>
        </pc:cxnChg>
      </pc:sldChg>
      <pc:sldChg chg="add">
        <pc:chgData name="Ken Merrihew" userId="bcb7a1e886d99f07" providerId="LiveId" clId="{6A3D000E-E4D7-45C8-B555-2E87622FAEE1}" dt="2018-08-24T17:45:18.562" v="1672"/>
        <pc:sldMkLst>
          <pc:docMk/>
          <pc:sldMk cId="902169982" sldId="285"/>
        </pc:sldMkLst>
      </pc:sldChg>
      <pc:sldChg chg="add">
        <pc:chgData name="Ken Merrihew" userId="bcb7a1e886d99f07" providerId="LiveId" clId="{6A3D000E-E4D7-45C8-B555-2E87622FAEE1}" dt="2018-08-24T19:35:32.860" v="2177"/>
        <pc:sldMkLst>
          <pc:docMk/>
          <pc:sldMk cId="2363318201" sldId="286"/>
        </pc:sldMkLst>
      </pc:sldChg>
      <pc:sldChg chg="modSp add">
        <pc:chgData name="Ken Merrihew" userId="bcb7a1e886d99f07" providerId="LiveId" clId="{6A3D000E-E4D7-45C8-B555-2E87622FAEE1}" dt="2018-08-24T20:51:09.126" v="2206" actId="313"/>
        <pc:sldMkLst>
          <pc:docMk/>
          <pc:sldMk cId="3794798910" sldId="287"/>
        </pc:sldMkLst>
        <pc:spChg chg="mod">
          <ac:chgData name="Ken Merrihew" userId="bcb7a1e886d99f07" providerId="LiveId" clId="{6A3D000E-E4D7-45C8-B555-2E87622FAEE1}" dt="2018-08-24T20:51:09.126" v="2206" actId="313"/>
          <ac:spMkLst>
            <pc:docMk/>
            <pc:sldMk cId="3794798910" sldId="287"/>
            <ac:spMk id="3" creationId="{59FAFE64-C614-4DD6-8653-750085AE3D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336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3887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1885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2613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3C079-150B-4976-9721-8DBF680AE35C}"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527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3C079-150B-4976-9721-8DBF680AE35C}"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4553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3C079-150B-4976-9721-8DBF680AE35C}" type="datetimeFigureOut">
              <a:rPr lang="en-US" smtClean="0"/>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06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3C079-150B-4976-9721-8DBF680AE35C}" type="datetimeFigureOut">
              <a:rPr lang="en-US" smtClean="0"/>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714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079-150B-4976-9721-8DBF680AE35C}" type="datetimeFigureOut">
              <a:rPr lang="en-US" smtClean="0"/>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6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858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08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C079-150B-4976-9721-8DBF680AE35C}" type="datetimeFigureOut">
              <a:rPr lang="en-US" smtClean="0"/>
              <a:t>8/25/2018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5DEB0-10F1-48CC-9C88-887A36CAD486}" type="slidenum">
              <a:rPr lang="en-US" smtClean="0"/>
              <a:t>‹#›</a:t>
            </a:fld>
            <a:endParaRPr lang="en-US"/>
          </a:p>
        </p:txBody>
      </p:sp>
    </p:spTree>
    <p:extLst>
      <p:ext uri="{BB962C8B-B14F-4D97-AF65-F5344CB8AC3E}">
        <p14:creationId xmlns:p14="http://schemas.microsoft.com/office/powerpoint/2010/main" val="584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png"/><Relationship Id="rId7" Type="http://schemas.openxmlformats.org/officeDocument/2006/relationships/hyperlink" Target="http://pngimg.com/download/2914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pixabay.com/en/shepard-old-man-stick-green-grey-308098/"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absurdwordpreferred.deviantart.com/art/Diamond-Transparent-PNG-15846303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clipartfort.com/index.php?level=picture&amp;id=193"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00364B-4AC2-4F2F-85CD-3A1FF794E132}"/>
              </a:ext>
            </a:extLst>
          </p:cNvPr>
          <p:cNvSpPr txBox="1"/>
          <p:nvPr/>
        </p:nvSpPr>
        <p:spPr>
          <a:xfrm>
            <a:off x="5237825" y="239927"/>
            <a:ext cx="3478157"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25569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9045CB-A8CE-498A-9F86-75294C79F2EC}"/>
              </a:ext>
            </a:extLst>
          </p:cNvPr>
          <p:cNvGrpSpPr/>
          <p:nvPr/>
        </p:nvGrpSpPr>
        <p:grpSpPr>
          <a:xfrm>
            <a:off x="603080" y="462898"/>
            <a:ext cx="6000750" cy="6096000"/>
            <a:chOff x="603080" y="462898"/>
            <a:chExt cx="6000750" cy="6096000"/>
          </a:xfrm>
        </p:grpSpPr>
        <p:grpSp>
          <p:nvGrpSpPr>
            <p:cNvPr id="46" name="Group 45">
              <a:extLst>
                <a:ext uri="{FF2B5EF4-FFF2-40B4-BE49-F238E27FC236}">
                  <a16:creationId xmlns:a16="http://schemas.microsoft.com/office/drawing/2014/main" id="{E0865271-C4D2-44C7-BD8E-60ACCDBA6118}"/>
                </a:ext>
              </a:extLst>
            </p:cNvPr>
            <p:cNvGrpSpPr/>
            <p:nvPr/>
          </p:nvGrpSpPr>
          <p:grpSpPr>
            <a:xfrm>
              <a:off x="603080" y="462898"/>
              <a:ext cx="6000750" cy="6096000"/>
              <a:chOff x="-747157" y="762000"/>
              <a:chExt cx="6000750" cy="6096000"/>
            </a:xfrm>
          </p:grpSpPr>
          <p:pic>
            <p:nvPicPr>
              <p:cNvPr id="12" name="Picture 11">
                <a:extLst>
                  <a:ext uri="{FF2B5EF4-FFF2-40B4-BE49-F238E27FC236}">
                    <a16:creationId xmlns:a16="http://schemas.microsoft.com/office/drawing/2014/main" id="{67D1C2F1-6819-4464-B860-724A67C7C5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7656" l="10000" r="90000">
                            <a14:foregroundMark x1="53968" y1="25625" x2="59683" y2="25781"/>
                            <a14:foregroundMark x1="54444" y1="31406" x2="56825" y2="30000"/>
                            <a14:foregroundMark x1="49524" y1="95000" x2="57619" y2="93750"/>
                            <a14:foregroundMark x1="57619" y1="93750" x2="64603" y2="94219"/>
                            <a14:foregroundMark x1="47302" y1="97344" x2="48889" y2="97656"/>
                            <a14:foregroundMark x1="60476" y1="97500" x2="67937" y2="94219"/>
                            <a14:foregroundMark x1="67937" y1="94219" x2="68095" y2="94219"/>
                            <a14:foregroundMark x1="35397" y1="64531" x2="37143" y2="63438"/>
                            <a14:foregroundMark x1="80952" y1="62656" x2="80317" y2="60000"/>
                            <a14:foregroundMark x1="80952" y1="58125" x2="81587" y2="58125"/>
                            <a14:foregroundMark x1="85556" y1="61094" x2="85873" y2="6359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7157" y="762000"/>
                <a:ext cx="6000750" cy="6096000"/>
              </a:xfrm>
              <a:prstGeom prst="rect">
                <a:avLst/>
              </a:prstGeom>
              <a:ln>
                <a:solidFill>
                  <a:schemeClr val="bg1"/>
                </a:solidFill>
              </a:ln>
              <a:effectLst>
                <a:softEdge rad="31750"/>
              </a:effectLst>
            </p:spPr>
          </p:pic>
          <p:sp>
            <p:nvSpPr>
              <p:cNvPr id="43" name="Freeform: Shape 42">
                <a:extLst>
                  <a:ext uri="{FF2B5EF4-FFF2-40B4-BE49-F238E27FC236}">
                    <a16:creationId xmlns:a16="http://schemas.microsoft.com/office/drawing/2014/main" id="{0F69F7AF-4457-4CD7-A7B9-12212959A112}"/>
                  </a:ext>
                </a:extLst>
              </p:cNvPr>
              <p:cNvSpPr/>
              <p:nvPr/>
            </p:nvSpPr>
            <p:spPr>
              <a:xfrm rot="423661">
                <a:off x="4014866" y="4267874"/>
                <a:ext cx="428593" cy="458954"/>
              </a:xfrm>
              <a:custGeom>
                <a:avLst/>
                <a:gdLst>
                  <a:gd name="connsiteX0" fmla="*/ 0 w 280219"/>
                  <a:gd name="connsiteY0" fmla="*/ 81117 h 346588"/>
                  <a:gd name="connsiteX1" fmla="*/ 117987 w 280219"/>
                  <a:gd name="connsiteY1" fmla="*/ 22123 h 346588"/>
                  <a:gd name="connsiteX2" fmla="*/ 147484 w 280219"/>
                  <a:gd name="connsiteY2" fmla="*/ 0 h 346588"/>
                  <a:gd name="connsiteX3" fmla="*/ 265471 w 280219"/>
                  <a:gd name="connsiteY3" fmla="*/ 44246 h 346588"/>
                  <a:gd name="connsiteX4" fmla="*/ 280219 w 280219"/>
                  <a:gd name="connsiteY4" fmla="*/ 346588 h 346588"/>
                  <a:gd name="connsiteX5" fmla="*/ 117987 w 280219"/>
                  <a:gd name="connsiteY5" fmla="*/ 317091 h 346588"/>
                  <a:gd name="connsiteX6" fmla="*/ 7374 w 280219"/>
                  <a:gd name="connsiteY6" fmla="*/ 272846 h 346588"/>
                  <a:gd name="connsiteX7" fmla="*/ 0 w 280219"/>
                  <a:gd name="connsiteY7" fmla="*/ 81117 h 346588"/>
                  <a:gd name="connsiteX0" fmla="*/ 27197 w 272845"/>
                  <a:gd name="connsiteY0" fmla="*/ 63832 h 346588"/>
                  <a:gd name="connsiteX1" fmla="*/ 110613 w 272845"/>
                  <a:gd name="connsiteY1" fmla="*/ 22123 h 346588"/>
                  <a:gd name="connsiteX2" fmla="*/ 140110 w 272845"/>
                  <a:gd name="connsiteY2" fmla="*/ 0 h 346588"/>
                  <a:gd name="connsiteX3" fmla="*/ 258097 w 272845"/>
                  <a:gd name="connsiteY3" fmla="*/ 44246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2845"/>
                  <a:gd name="connsiteY0" fmla="*/ 63832 h 346588"/>
                  <a:gd name="connsiteX1" fmla="*/ 110613 w 272845"/>
                  <a:gd name="connsiteY1" fmla="*/ 22123 h 346588"/>
                  <a:gd name="connsiteX2" fmla="*/ 153938 w 272845"/>
                  <a:gd name="connsiteY2" fmla="*/ 0 h 346588"/>
                  <a:gd name="connsiteX3" fmla="*/ 258097 w 272845"/>
                  <a:gd name="connsiteY3" fmla="*/ 44246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2845"/>
                  <a:gd name="connsiteY0" fmla="*/ 63832 h 346588"/>
                  <a:gd name="connsiteX1" fmla="*/ 110613 w 272845"/>
                  <a:gd name="connsiteY1" fmla="*/ 22123 h 346588"/>
                  <a:gd name="connsiteX2" fmla="*/ 153938 w 272845"/>
                  <a:gd name="connsiteY2" fmla="*/ 0 h 346588"/>
                  <a:gd name="connsiteX3" fmla="*/ 270196 w 272845"/>
                  <a:gd name="connsiteY3" fmla="*/ 14860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8031"/>
                  <a:gd name="connsiteY0" fmla="*/ 63832 h 375973"/>
                  <a:gd name="connsiteX1" fmla="*/ 110613 w 278031"/>
                  <a:gd name="connsiteY1" fmla="*/ 22123 h 375973"/>
                  <a:gd name="connsiteX2" fmla="*/ 153938 w 278031"/>
                  <a:gd name="connsiteY2" fmla="*/ 0 h 375973"/>
                  <a:gd name="connsiteX3" fmla="*/ 270196 w 278031"/>
                  <a:gd name="connsiteY3" fmla="*/ 14860 h 375973"/>
                  <a:gd name="connsiteX4" fmla="*/ 278031 w 278031"/>
                  <a:gd name="connsiteY4" fmla="*/ 375973 h 375973"/>
                  <a:gd name="connsiteX5" fmla="*/ 110613 w 278031"/>
                  <a:gd name="connsiteY5" fmla="*/ 317091 h 375973"/>
                  <a:gd name="connsiteX6" fmla="*/ 0 w 278031"/>
                  <a:gd name="connsiteY6" fmla="*/ 272846 h 375973"/>
                  <a:gd name="connsiteX7" fmla="*/ 27197 w 278031"/>
                  <a:gd name="connsiteY7" fmla="*/ 63832 h 375973"/>
                  <a:gd name="connsiteX0" fmla="*/ 27197 w 278031"/>
                  <a:gd name="connsiteY0" fmla="*/ 63832 h 375973"/>
                  <a:gd name="connsiteX1" fmla="*/ 110613 w 278031"/>
                  <a:gd name="connsiteY1" fmla="*/ 22123 h 375973"/>
                  <a:gd name="connsiteX2" fmla="*/ 153938 w 278031"/>
                  <a:gd name="connsiteY2" fmla="*/ 0 h 375973"/>
                  <a:gd name="connsiteX3" fmla="*/ 270196 w 278031"/>
                  <a:gd name="connsiteY3" fmla="*/ 14860 h 375973"/>
                  <a:gd name="connsiteX4" fmla="*/ 278031 w 278031"/>
                  <a:gd name="connsiteY4" fmla="*/ 375973 h 375973"/>
                  <a:gd name="connsiteX5" fmla="*/ 138270 w 278031"/>
                  <a:gd name="connsiteY5" fmla="*/ 344748 h 375973"/>
                  <a:gd name="connsiteX6" fmla="*/ 0 w 278031"/>
                  <a:gd name="connsiteY6" fmla="*/ 272846 h 375973"/>
                  <a:gd name="connsiteX7" fmla="*/ 27197 w 278031"/>
                  <a:gd name="connsiteY7" fmla="*/ 63832 h 375973"/>
                  <a:gd name="connsiteX0" fmla="*/ 0 w 250834"/>
                  <a:gd name="connsiteY0" fmla="*/ 63832 h 375973"/>
                  <a:gd name="connsiteX1" fmla="*/ 83416 w 250834"/>
                  <a:gd name="connsiteY1" fmla="*/ 22123 h 375973"/>
                  <a:gd name="connsiteX2" fmla="*/ 126741 w 250834"/>
                  <a:gd name="connsiteY2" fmla="*/ 0 h 375973"/>
                  <a:gd name="connsiteX3" fmla="*/ 242999 w 250834"/>
                  <a:gd name="connsiteY3" fmla="*/ 14860 h 375973"/>
                  <a:gd name="connsiteX4" fmla="*/ 250834 w 250834"/>
                  <a:gd name="connsiteY4" fmla="*/ 375973 h 375973"/>
                  <a:gd name="connsiteX5" fmla="*/ 111073 w 250834"/>
                  <a:gd name="connsiteY5" fmla="*/ 344748 h 375973"/>
                  <a:gd name="connsiteX6" fmla="*/ 460 w 250834"/>
                  <a:gd name="connsiteY6" fmla="*/ 305688 h 375973"/>
                  <a:gd name="connsiteX7" fmla="*/ 0 w 250834"/>
                  <a:gd name="connsiteY7" fmla="*/ 63832 h 375973"/>
                  <a:gd name="connsiteX0" fmla="*/ 3748 w 254582"/>
                  <a:gd name="connsiteY0" fmla="*/ 63832 h 375973"/>
                  <a:gd name="connsiteX1" fmla="*/ 87164 w 254582"/>
                  <a:gd name="connsiteY1" fmla="*/ 22123 h 375973"/>
                  <a:gd name="connsiteX2" fmla="*/ 130489 w 254582"/>
                  <a:gd name="connsiteY2" fmla="*/ 0 h 375973"/>
                  <a:gd name="connsiteX3" fmla="*/ 246747 w 254582"/>
                  <a:gd name="connsiteY3" fmla="*/ 14860 h 375973"/>
                  <a:gd name="connsiteX4" fmla="*/ 254582 w 254582"/>
                  <a:gd name="connsiteY4" fmla="*/ 375973 h 375973"/>
                  <a:gd name="connsiteX5" fmla="*/ 114821 w 254582"/>
                  <a:gd name="connsiteY5" fmla="*/ 344748 h 375973"/>
                  <a:gd name="connsiteX6" fmla="*/ 4 w 254582"/>
                  <a:gd name="connsiteY6" fmla="*/ 326844 h 375973"/>
                  <a:gd name="connsiteX7" fmla="*/ 3748 w 254582"/>
                  <a:gd name="connsiteY7" fmla="*/ 63832 h 375973"/>
                  <a:gd name="connsiteX0" fmla="*/ 3748 w 254582"/>
                  <a:gd name="connsiteY0" fmla="*/ 63832 h 375973"/>
                  <a:gd name="connsiteX1" fmla="*/ 87164 w 254582"/>
                  <a:gd name="connsiteY1" fmla="*/ 22123 h 375973"/>
                  <a:gd name="connsiteX2" fmla="*/ 130489 w 254582"/>
                  <a:gd name="connsiteY2" fmla="*/ 0 h 375973"/>
                  <a:gd name="connsiteX3" fmla="*/ 246747 w 254582"/>
                  <a:gd name="connsiteY3" fmla="*/ 14860 h 375973"/>
                  <a:gd name="connsiteX4" fmla="*/ 254582 w 254582"/>
                  <a:gd name="connsiteY4" fmla="*/ 375973 h 375973"/>
                  <a:gd name="connsiteX5" fmla="*/ 114821 w 254582"/>
                  <a:gd name="connsiteY5" fmla="*/ 364394 h 375973"/>
                  <a:gd name="connsiteX6" fmla="*/ 4 w 254582"/>
                  <a:gd name="connsiteY6" fmla="*/ 326844 h 375973"/>
                  <a:gd name="connsiteX7" fmla="*/ 3748 w 254582"/>
                  <a:gd name="connsiteY7" fmla="*/ 63832 h 375973"/>
                  <a:gd name="connsiteX0" fmla="*/ 3748 w 254582"/>
                  <a:gd name="connsiteY0" fmla="*/ 63832 h 388573"/>
                  <a:gd name="connsiteX1" fmla="*/ 87164 w 254582"/>
                  <a:gd name="connsiteY1" fmla="*/ 22123 h 388573"/>
                  <a:gd name="connsiteX2" fmla="*/ 130489 w 254582"/>
                  <a:gd name="connsiteY2" fmla="*/ 0 h 388573"/>
                  <a:gd name="connsiteX3" fmla="*/ 246747 w 254582"/>
                  <a:gd name="connsiteY3" fmla="*/ 14860 h 388573"/>
                  <a:gd name="connsiteX4" fmla="*/ 254582 w 254582"/>
                  <a:gd name="connsiteY4" fmla="*/ 375973 h 388573"/>
                  <a:gd name="connsiteX5" fmla="*/ 114821 w 254582"/>
                  <a:gd name="connsiteY5" fmla="*/ 388573 h 388573"/>
                  <a:gd name="connsiteX6" fmla="*/ 4 w 254582"/>
                  <a:gd name="connsiteY6" fmla="*/ 326844 h 388573"/>
                  <a:gd name="connsiteX7" fmla="*/ 3748 w 254582"/>
                  <a:gd name="connsiteY7" fmla="*/ 63832 h 388573"/>
                  <a:gd name="connsiteX0" fmla="*/ 3748 w 246747"/>
                  <a:gd name="connsiteY0" fmla="*/ 63832 h 388573"/>
                  <a:gd name="connsiteX1" fmla="*/ 87164 w 246747"/>
                  <a:gd name="connsiteY1" fmla="*/ 22123 h 388573"/>
                  <a:gd name="connsiteX2" fmla="*/ 130489 w 246747"/>
                  <a:gd name="connsiteY2" fmla="*/ 0 h 388573"/>
                  <a:gd name="connsiteX3" fmla="*/ 246747 w 246747"/>
                  <a:gd name="connsiteY3" fmla="*/ 14860 h 388573"/>
                  <a:gd name="connsiteX4" fmla="*/ 246174 w 246747"/>
                  <a:gd name="connsiteY4" fmla="*/ 383529 h 388573"/>
                  <a:gd name="connsiteX5" fmla="*/ 114821 w 246747"/>
                  <a:gd name="connsiteY5" fmla="*/ 388573 h 388573"/>
                  <a:gd name="connsiteX6" fmla="*/ 4 w 246747"/>
                  <a:gd name="connsiteY6" fmla="*/ 326844 h 388573"/>
                  <a:gd name="connsiteX7" fmla="*/ 3748 w 246747"/>
                  <a:gd name="connsiteY7" fmla="*/ 63832 h 388573"/>
                  <a:gd name="connsiteX0" fmla="*/ 3748 w 258786"/>
                  <a:gd name="connsiteY0" fmla="*/ 63832 h 388573"/>
                  <a:gd name="connsiteX1" fmla="*/ 87164 w 258786"/>
                  <a:gd name="connsiteY1" fmla="*/ 22123 h 388573"/>
                  <a:gd name="connsiteX2" fmla="*/ 130489 w 258786"/>
                  <a:gd name="connsiteY2" fmla="*/ 0 h 388573"/>
                  <a:gd name="connsiteX3" fmla="*/ 246747 w 258786"/>
                  <a:gd name="connsiteY3" fmla="*/ 14860 h 388573"/>
                  <a:gd name="connsiteX4" fmla="*/ 258786 w 258786"/>
                  <a:gd name="connsiteY4" fmla="*/ 374463 h 388573"/>
                  <a:gd name="connsiteX5" fmla="*/ 114821 w 258786"/>
                  <a:gd name="connsiteY5" fmla="*/ 388573 h 388573"/>
                  <a:gd name="connsiteX6" fmla="*/ 4 w 258786"/>
                  <a:gd name="connsiteY6" fmla="*/ 326844 h 388573"/>
                  <a:gd name="connsiteX7" fmla="*/ 3748 w 258786"/>
                  <a:gd name="connsiteY7" fmla="*/ 63832 h 388573"/>
                  <a:gd name="connsiteX0" fmla="*/ 3748 w 258786"/>
                  <a:gd name="connsiteY0" fmla="*/ 63832 h 400662"/>
                  <a:gd name="connsiteX1" fmla="*/ 87164 w 258786"/>
                  <a:gd name="connsiteY1" fmla="*/ 22123 h 400662"/>
                  <a:gd name="connsiteX2" fmla="*/ 130489 w 258786"/>
                  <a:gd name="connsiteY2" fmla="*/ 0 h 400662"/>
                  <a:gd name="connsiteX3" fmla="*/ 246747 w 258786"/>
                  <a:gd name="connsiteY3" fmla="*/ 14860 h 400662"/>
                  <a:gd name="connsiteX4" fmla="*/ 258786 w 258786"/>
                  <a:gd name="connsiteY4" fmla="*/ 374463 h 400662"/>
                  <a:gd name="connsiteX5" fmla="*/ 138644 w 258786"/>
                  <a:gd name="connsiteY5" fmla="*/ 400662 h 400662"/>
                  <a:gd name="connsiteX6" fmla="*/ 4 w 258786"/>
                  <a:gd name="connsiteY6" fmla="*/ 326844 h 400662"/>
                  <a:gd name="connsiteX7" fmla="*/ 3748 w 258786"/>
                  <a:gd name="connsiteY7" fmla="*/ 63832 h 400662"/>
                  <a:gd name="connsiteX0" fmla="*/ 3748 w 258786"/>
                  <a:gd name="connsiteY0" fmla="*/ 63832 h 412751"/>
                  <a:gd name="connsiteX1" fmla="*/ 87164 w 258786"/>
                  <a:gd name="connsiteY1" fmla="*/ 22123 h 412751"/>
                  <a:gd name="connsiteX2" fmla="*/ 130489 w 258786"/>
                  <a:gd name="connsiteY2" fmla="*/ 0 h 412751"/>
                  <a:gd name="connsiteX3" fmla="*/ 246747 w 258786"/>
                  <a:gd name="connsiteY3" fmla="*/ 14860 h 412751"/>
                  <a:gd name="connsiteX4" fmla="*/ 258786 w 258786"/>
                  <a:gd name="connsiteY4" fmla="*/ 374463 h 412751"/>
                  <a:gd name="connsiteX5" fmla="*/ 149854 w 258786"/>
                  <a:gd name="connsiteY5" fmla="*/ 412751 h 412751"/>
                  <a:gd name="connsiteX6" fmla="*/ 4 w 258786"/>
                  <a:gd name="connsiteY6" fmla="*/ 326844 h 412751"/>
                  <a:gd name="connsiteX7" fmla="*/ 3748 w 258786"/>
                  <a:gd name="connsiteY7" fmla="*/ 63832 h 412751"/>
                  <a:gd name="connsiteX0" fmla="*/ 4355 w 259393"/>
                  <a:gd name="connsiteY0" fmla="*/ 63832 h 412751"/>
                  <a:gd name="connsiteX1" fmla="*/ 87771 w 259393"/>
                  <a:gd name="connsiteY1" fmla="*/ 22123 h 412751"/>
                  <a:gd name="connsiteX2" fmla="*/ 131096 w 259393"/>
                  <a:gd name="connsiteY2" fmla="*/ 0 h 412751"/>
                  <a:gd name="connsiteX3" fmla="*/ 247354 w 259393"/>
                  <a:gd name="connsiteY3" fmla="*/ 14860 h 412751"/>
                  <a:gd name="connsiteX4" fmla="*/ 259393 w 259393"/>
                  <a:gd name="connsiteY4" fmla="*/ 374463 h 412751"/>
                  <a:gd name="connsiteX5" fmla="*/ 150461 w 259393"/>
                  <a:gd name="connsiteY5" fmla="*/ 412751 h 412751"/>
                  <a:gd name="connsiteX6" fmla="*/ 611 w 259393"/>
                  <a:gd name="connsiteY6" fmla="*/ 326844 h 412751"/>
                  <a:gd name="connsiteX7" fmla="*/ 94038 w 259393"/>
                  <a:gd name="connsiteY7" fmla="*/ 386397 h 412751"/>
                  <a:gd name="connsiteX8" fmla="*/ 4355 w 259393"/>
                  <a:gd name="connsiteY8" fmla="*/ 63832 h 412751"/>
                  <a:gd name="connsiteX0" fmla="*/ 4629 w 259667"/>
                  <a:gd name="connsiteY0" fmla="*/ 63832 h 412751"/>
                  <a:gd name="connsiteX1" fmla="*/ 88045 w 259667"/>
                  <a:gd name="connsiteY1" fmla="*/ 22123 h 412751"/>
                  <a:gd name="connsiteX2" fmla="*/ 131370 w 259667"/>
                  <a:gd name="connsiteY2" fmla="*/ 0 h 412751"/>
                  <a:gd name="connsiteX3" fmla="*/ 247628 w 259667"/>
                  <a:gd name="connsiteY3" fmla="*/ 14860 h 412751"/>
                  <a:gd name="connsiteX4" fmla="*/ 259667 w 259667"/>
                  <a:gd name="connsiteY4" fmla="*/ 374463 h 412751"/>
                  <a:gd name="connsiteX5" fmla="*/ 150735 w 259667"/>
                  <a:gd name="connsiteY5" fmla="*/ 412751 h 412751"/>
                  <a:gd name="connsiteX6" fmla="*/ 885 w 259667"/>
                  <a:gd name="connsiteY6" fmla="*/ 326844 h 412751"/>
                  <a:gd name="connsiteX7" fmla="*/ 60680 w 259667"/>
                  <a:gd name="connsiteY7" fmla="*/ 398486 h 412751"/>
                  <a:gd name="connsiteX8" fmla="*/ 4629 w 259667"/>
                  <a:gd name="connsiteY8" fmla="*/ 63832 h 412751"/>
                  <a:gd name="connsiteX0" fmla="*/ 25454 w 280492"/>
                  <a:gd name="connsiteY0" fmla="*/ 63832 h 412751"/>
                  <a:gd name="connsiteX1" fmla="*/ 108870 w 280492"/>
                  <a:gd name="connsiteY1" fmla="*/ 22123 h 412751"/>
                  <a:gd name="connsiteX2" fmla="*/ 152195 w 280492"/>
                  <a:gd name="connsiteY2" fmla="*/ 0 h 412751"/>
                  <a:gd name="connsiteX3" fmla="*/ 268453 w 280492"/>
                  <a:gd name="connsiteY3" fmla="*/ 14860 h 412751"/>
                  <a:gd name="connsiteX4" fmla="*/ 280492 w 280492"/>
                  <a:gd name="connsiteY4" fmla="*/ 374463 h 412751"/>
                  <a:gd name="connsiteX5" fmla="*/ 171560 w 280492"/>
                  <a:gd name="connsiteY5" fmla="*/ 412751 h 412751"/>
                  <a:gd name="connsiteX6" fmla="*/ 691 w 280492"/>
                  <a:gd name="connsiteY6" fmla="*/ 287553 h 412751"/>
                  <a:gd name="connsiteX7" fmla="*/ 81505 w 280492"/>
                  <a:gd name="connsiteY7" fmla="*/ 398486 h 412751"/>
                  <a:gd name="connsiteX8" fmla="*/ 25454 w 280492"/>
                  <a:gd name="connsiteY8" fmla="*/ 63832 h 412751"/>
                  <a:gd name="connsiteX0" fmla="*/ 25559 w 280597"/>
                  <a:gd name="connsiteY0" fmla="*/ 63832 h 422134"/>
                  <a:gd name="connsiteX1" fmla="*/ 108975 w 280597"/>
                  <a:gd name="connsiteY1" fmla="*/ 22123 h 422134"/>
                  <a:gd name="connsiteX2" fmla="*/ 152300 w 280597"/>
                  <a:gd name="connsiteY2" fmla="*/ 0 h 422134"/>
                  <a:gd name="connsiteX3" fmla="*/ 268558 w 280597"/>
                  <a:gd name="connsiteY3" fmla="*/ 14860 h 422134"/>
                  <a:gd name="connsiteX4" fmla="*/ 280597 w 280597"/>
                  <a:gd name="connsiteY4" fmla="*/ 374463 h 422134"/>
                  <a:gd name="connsiteX5" fmla="*/ 171665 w 280597"/>
                  <a:gd name="connsiteY5" fmla="*/ 412751 h 422134"/>
                  <a:gd name="connsiteX6" fmla="*/ 796 w 280597"/>
                  <a:gd name="connsiteY6" fmla="*/ 287553 h 422134"/>
                  <a:gd name="connsiteX7" fmla="*/ 68998 w 280597"/>
                  <a:gd name="connsiteY7" fmla="*/ 415108 h 422134"/>
                  <a:gd name="connsiteX8" fmla="*/ 25559 w 280597"/>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72010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62 w 281000"/>
                  <a:gd name="connsiteY0" fmla="*/ 63832 h 420675"/>
                  <a:gd name="connsiteX1" fmla="*/ 109378 w 281000"/>
                  <a:gd name="connsiteY1" fmla="*/ 22123 h 420675"/>
                  <a:gd name="connsiteX2" fmla="*/ 152703 w 281000"/>
                  <a:gd name="connsiteY2" fmla="*/ 0 h 420675"/>
                  <a:gd name="connsiteX3" fmla="*/ 268961 w 281000"/>
                  <a:gd name="connsiteY3" fmla="*/ 14860 h 420675"/>
                  <a:gd name="connsiteX4" fmla="*/ 281000 w 281000"/>
                  <a:gd name="connsiteY4" fmla="*/ 374463 h 420675"/>
                  <a:gd name="connsiteX5" fmla="*/ 198692 w 281000"/>
                  <a:gd name="connsiteY5" fmla="*/ 412751 h 420675"/>
                  <a:gd name="connsiteX6" fmla="*/ 1199 w 281000"/>
                  <a:gd name="connsiteY6" fmla="*/ 287553 h 420675"/>
                  <a:gd name="connsiteX7" fmla="*/ 41375 w 281000"/>
                  <a:gd name="connsiteY7" fmla="*/ 413597 h 420675"/>
                  <a:gd name="connsiteX8" fmla="*/ 25962 w 281000"/>
                  <a:gd name="connsiteY8" fmla="*/ 63832 h 420675"/>
                  <a:gd name="connsiteX0" fmla="*/ 26866 w 281904"/>
                  <a:gd name="connsiteY0" fmla="*/ 63832 h 414846"/>
                  <a:gd name="connsiteX1" fmla="*/ 110282 w 281904"/>
                  <a:gd name="connsiteY1" fmla="*/ 22123 h 414846"/>
                  <a:gd name="connsiteX2" fmla="*/ 153607 w 281904"/>
                  <a:gd name="connsiteY2" fmla="*/ 0 h 414846"/>
                  <a:gd name="connsiteX3" fmla="*/ 269865 w 281904"/>
                  <a:gd name="connsiteY3" fmla="*/ 14860 h 414846"/>
                  <a:gd name="connsiteX4" fmla="*/ 281904 w 281904"/>
                  <a:gd name="connsiteY4" fmla="*/ 374463 h 414846"/>
                  <a:gd name="connsiteX5" fmla="*/ 199596 w 281904"/>
                  <a:gd name="connsiteY5" fmla="*/ 412751 h 414846"/>
                  <a:gd name="connsiteX6" fmla="*/ 2103 w 281904"/>
                  <a:gd name="connsiteY6" fmla="*/ 287553 h 414846"/>
                  <a:gd name="connsiteX7" fmla="*/ 18457 w 281904"/>
                  <a:gd name="connsiteY7" fmla="*/ 407552 h 414846"/>
                  <a:gd name="connsiteX8" fmla="*/ 26866 w 281904"/>
                  <a:gd name="connsiteY8" fmla="*/ 63832 h 414846"/>
                  <a:gd name="connsiteX0" fmla="*/ 28014 w 283052"/>
                  <a:gd name="connsiteY0" fmla="*/ 63832 h 427977"/>
                  <a:gd name="connsiteX1" fmla="*/ 111430 w 283052"/>
                  <a:gd name="connsiteY1" fmla="*/ 22123 h 427977"/>
                  <a:gd name="connsiteX2" fmla="*/ 154755 w 283052"/>
                  <a:gd name="connsiteY2" fmla="*/ 0 h 427977"/>
                  <a:gd name="connsiteX3" fmla="*/ 271013 w 283052"/>
                  <a:gd name="connsiteY3" fmla="*/ 14860 h 427977"/>
                  <a:gd name="connsiteX4" fmla="*/ 283052 w 283052"/>
                  <a:gd name="connsiteY4" fmla="*/ 374463 h 427977"/>
                  <a:gd name="connsiteX5" fmla="*/ 200744 w 283052"/>
                  <a:gd name="connsiteY5" fmla="*/ 412751 h 427977"/>
                  <a:gd name="connsiteX6" fmla="*/ 3251 w 283052"/>
                  <a:gd name="connsiteY6" fmla="*/ 287553 h 427977"/>
                  <a:gd name="connsiteX7" fmla="*/ 8395 w 283052"/>
                  <a:gd name="connsiteY7" fmla="*/ 421152 h 427977"/>
                  <a:gd name="connsiteX8" fmla="*/ 28014 w 283052"/>
                  <a:gd name="connsiteY8" fmla="*/ 63832 h 4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052" h="427977">
                    <a:moveTo>
                      <a:pt x="28014" y="63832"/>
                    </a:moveTo>
                    <a:lnTo>
                      <a:pt x="111430" y="22123"/>
                    </a:lnTo>
                    <a:lnTo>
                      <a:pt x="154755" y="0"/>
                    </a:lnTo>
                    <a:lnTo>
                      <a:pt x="271013" y="14860"/>
                    </a:lnTo>
                    <a:lnTo>
                      <a:pt x="283052" y="374463"/>
                    </a:lnTo>
                    <a:lnTo>
                      <a:pt x="200744" y="412751"/>
                    </a:lnTo>
                    <a:cubicBezTo>
                      <a:pt x="111091" y="411821"/>
                      <a:pt x="69082" y="329286"/>
                      <a:pt x="3251" y="287553"/>
                    </a:cubicBezTo>
                    <a:cubicBezTo>
                      <a:pt x="-6153" y="283161"/>
                      <a:pt x="7771" y="464987"/>
                      <a:pt x="8395" y="421152"/>
                    </a:cubicBezTo>
                    <a:cubicBezTo>
                      <a:pt x="9019" y="377317"/>
                      <a:pt x="29059" y="124544"/>
                      <a:pt x="28014" y="63832"/>
                    </a:cubicBezTo>
                    <a:close/>
                  </a:path>
                </a:pathLst>
              </a:custGeom>
              <a:solidFill>
                <a:srgbClr val="FFF4D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Shape 2">
              <a:extLst>
                <a:ext uri="{FF2B5EF4-FFF2-40B4-BE49-F238E27FC236}">
                  <a16:creationId xmlns:a16="http://schemas.microsoft.com/office/drawing/2014/main" id="{CCA8989E-385A-4A51-9527-24B6DD51ECA5}"/>
                </a:ext>
              </a:extLst>
            </p:cNvPr>
            <p:cNvSpPr/>
            <p:nvPr/>
          </p:nvSpPr>
          <p:spPr>
            <a:xfrm>
              <a:off x="5364957" y="3993053"/>
              <a:ext cx="482524" cy="413205"/>
            </a:xfrm>
            <a:custGeom>
              <a:avLst/>
              <a:gdLst>
                <a:gd name="connsiteX0" fmla="*/ 123825 w 482297"/>
                <a:gd name="connsiteY0" fmla="*/ 29029 h 432406"/>
                <a:gd name="connsiteX1" fmla="*/ 239316 w 482297"/>
                <a:gd name="connsiteY1" fmla="*/ 454 h 432406"/>
                <a:gd name="connsiteX2" fmla="*/ 407194 w 482297"/>
                <a:gd name="connsiteY2" fmla="*/ 49270 h 432406"/>
                <a:gd name="connsiteX3" fmla="*/ 464344 w 482297"/>
                <a:gd name="connsiteY3" fmla="*/ 142139 h 432406"/>
                <a:gd name="connsiteX4" fmla="*/ 481013 w 482297"/>
                <a:gd name="connsiteY4" fmla="*/ 302873 h 432406"/>
                <a:gd name="connsiteX5" fmla="*/ 435769 w 482297"/>
                <a:gd name="connsiteY5" fmla="*/ 395742 h 432406"/>
                <a:gd name="connsiteX6" fmla="*/ 257175 w 482297"/>
                <a:gd name="connsiteY6" fmla="*/ 431461 h 432406"/>
                <a:gd name="connsiteX7" fmla="*/ 121444 w 482297"/>
                <a:gd name="connsiteY7" fmla="*/ 362404 h 432406"/>
                <a:gd name="connsiteX8" fmla="*/ 96441 w 482297"/>
                <a:gd name="connsiteY8" fmla="*/ 348117 h 432406"/>
                <a:gd name="connsiteX9" fmla="*/ 0 w 482297"/>
                <a:gd name="connsiteY9" fmla="*/ 317161 h 432406"/>
                <a:gd name="connsiteX0" fmla="*/ 123825 w 482297"/>
                <a:gd name="connsiteY0" fmla="*/ 39363 h 432025"/>
                <a:gd name="connsiteX1" fmla="*/ 239316 w 482297"/>
                <a:gd name="connsiteY1" fmla="*/ 73 h 432025"/>
                <a:gd name="connsiteX2" fmla="*/ 407194 w 482297"/>
                <a:gd name="connsiteY2" fmla="*/ 48889 h 432025"/>
                <a:gd name="connsiteX3" fmla="*/ 464344 w 482297"/>
                <a:gd name="connsiteY3" fmla="*/ 141758 h 432025"/>
                <a:gd name="connsiteX4" fmla="*/ 481013 w 482297"/>
                <a:gd name="connsiteY4" fmla="*/ 302492 h 432025"/>
                <a:gd name="connsiteX5" fmla="*/ 435769 w 482297"/>
                <a:gd name="connsiteY5" fmla="*/ 395361 h 432025"/>
                <a:gd name="connsiteX6" fmla="*/ 257175 w 482297"/>
                <a:gd name="connsiteY6" fmla="*/ 431080 h 432025"/>
                <a:gd name="connsiteX7" fmla="*/ 121444 w 482297"/>
                <a:gd name="connsiteY7" fmla="*/ 362023 h 432025"/>
                <a:gd name="connsiteX8" fmla="*/ 96441 w 482297"/>
                <a:gd name="connsiteY8" fmla="*/ 347736 h 432025"/>
                <a:gd name="connsiteX9" fmla="*/ 0 w 482297"/>
                <a:gd name="connsiteY9" fmla="*/ 316780 h 432025"/>
                <a:gd name="connsiteX0" fmla="*/ 123825 w 482297"/>
                <a:gd name="connsiteY0" fmla="*/ 20491 h 413153"/>
                <a:gd name="connsiteX1" fmla="*/ 227409 w 482297"/>
                <a:gd name="connsiteY1" fmla="*/ 251 h 413153"/>
                <a:gd name="connsiteX2" fmla="*/ 407194 w 482297"/>
                <a:gd name="connsiteY2" fmla="*/ 30017 h 413153"/>
                <a:gd name="connsiteX3" fmla="*/ 464344 w 482297"/>
                <a:gd name="connsiteY3" fmla="*/ 122886 h 413153"/>
                <a:gd name="connsiteX4" fmla="*/ 481013 w 482297"/>
                <a:gd name="connsiteY4" fmla="*/ 283620 h 413153"/>
                <a:gd name="connsiteX5" fmla="*/ 435769 w 482297"/>
                <a:gd name="connsiteY5" fmla="*/ 376489 h 413153"/>
                <a:gd name="connsiteX6" fmla="*/ 257175 w 482297"/>
                <a:gd name="connsiteY6" fmla="*/ 412208 h 413153"/>
                <a:gd name="connsiteX7" fmla="*/ 121444 w 482297"/>
                <a:gd name="connsiteY7" fmla="*/ 343151 h 413153"/>
                <a:gd name="connsiteX8" fmla="*/ 96441 w 482297"/>
                <a:gd name="connsiteY8" fmla="*/ 328864 h 413153"/>
                <a:gd name="connsiteX9" fmla="*/ 0 w 482297"/>
                <a:gd name="connsiteY9" fmla="*/ 297908 h 413153"/>
                <a:gd name="connsiteX0" fmla="*/ 123825 w 482297"/>
                <a:gd name="connsiteY0" fmla="*/ 22637 h 415299"/>
                <a:gd name="connsiteX1" fmla="*/ 227409 w 482297"/>
                <a:gd name="connsiteY1" fmla="*/ 2397 h 415299"/>
                <a:gd name="connsiteX2" fmla="*/ 407194 w 482297"/>
                <a:gd name="connsiteY2" fmla="*/ 32163 h 415299"/>
                <a:gd name="connsiteX3" fmla="*/ 464344 w 482297"/>
                <a:gd name="connsiteY3" fmla="*/ 125032 h 415299"/>
                <a:gd name="connsiteX4" fmla="*/ 481013 w 482297"/>
                <a:gd name="connsiteY4" fmla="*/ 285766 h 415299"/>
                <a:gd name="connsiteX5" fmla="*/ 435769 w 482297"/>
                <a:gd name="connsiteY5" fmla="*/ 378635 h 415299"/>
                <a:gd name="connsiteX6" fmla="*/ 257175 w 482297"/>
                <a:gd name="connsiteY6" fmla="*/ 414354 h 415299"/>
                <a:gd name="connsiteX7" fmla="*/ 121444 w 482297"/>
                <a:gd name="connsiteY7" fmla="*/ 345297 h 415299"/>
                <a:gd name="connsiteX8" fmla="*/ 96441 w 482297"/>
                <a:gd name="connsiteY8" fmla="*/ 331010 h 415299"/>
                <a:gd name="connsiteX9" fmla="*/ 0 w 482297"/>
                <a:gd name="connsiteY9" fmla="*/ 300054 h 415299"/>
                <a:gd name="connsiteX0" fmla="*/ 123825 w 482524"/>
                <a:gd name="connsiteY0" fmla="*/ 20543 h 413205"/>
                <a:gd name="connsiteX1" fmla="*/ 227409 w 482524"/>
                <a:gd name="connsiteY1" fmla="*/ 303 h 413205"/>
                <a:gd name="connsiteX2" fmla="*/ 392907 w 482524"/>
                <a:gd name="connsiteY2" fmla="*/ 31260 h 413205"/>
                <a:gd name="connsiteX3" fmla="*/ 464344 w 482524"/>
                <a:gd name="connsiteY3" fmla="*/ 122938 h 413205"/>
                <a:gd name="connsiteX4" fmla="*/ 481013 w 482524"/>
                <a:gd name="connsiteY4" fmla="*/ 283672 h 413205"/>
                <a:gd name="connsiteX5" fmla="*/ 435769 w 482524"/>
                <a:gd name="connsiteY5" fmla="*/ 376541 h 413205"/>
                <a:gd name="connsiteX6" fmla="*/ 257175 w 482524"/>
                <a:gd name="connsiteY6" fmla="*/ 412260 h 413205"/>
                <a:gd name="connsiteX7" fmla="*/ 121444 w 482524"/>
                <a:gd name="connsiteY7" fmla="*/ 343203 h 413205"/>
                <a:gd name="connsiteX8" fmla="*/ 96441 w 482524"/>
                <a:gd name="connsiteY8" fmla="*/ 328916 h 413205"/>
                <a:gd name="connsiteX9" fmla="*/ 0 w 482524"/>
                <a:gd name="connsiteY9" fmla="*/ 297960 h 41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524" h="413205">
                  <a:moveTo>
                    <a:pt x="123825" y="20543"/>
                  </a:moveTo>
                  <a:cubicBezTo>
                    <a:pt x="157956" y="4569"/>
                    <a:pt x="182562" y="-1483"/>
                    <a:pt x="227409" y="303"/>
                  </a:cubicBezTo>
                  <a:cubicBezTo>
                    <a:pt x="272256" y="2089"/>
                    <a:pt x="353418" y="10821"/>
                    <a:pt x="392907" y="31260"/>
                  </a:cubicBezTo>
                  <a:cubicBezTo>
                    <a:pt x="432396" y="51699"/>
                    <a:pt x="449660" y="80869"/>
                    <a:pt x="464344" y="122938"/>
                  </a:cubicBezTo>
                  <a:cubicBezTo>
                    <a:pt x="479028" y="165007"/>
                    <a:pt x="485776" y="241405"/>
                    <a:pt x="481013" y="283672"/>
                  </a:cubicBezTo>
                  <a:cubicBezTo>
                    <a:pt x="476251" y="325939"/>
                    <a:pt x="473075" y="355110"/>
                    <a:pt x="435769" y="376541"/>
                  </a:cubicBezTo>
                  <a:cubicBezTo>
                    <a:pt x="398463" y="397972"/>
                    <a:pt x="309563" y="417816"/>
                    <a:pt x="257175" y="412260"/>
                  </a:cubicBezTo>
                  <a:cubicBezTo>
                    <a:pt x="204788" y="406704"/>
                    <a:pt x="148233" y="357094"/>
                    <a:pt x="121444" y="343203"/>
                  </a:cubicBezTo>
                  <a:cubicBezTo>
                    <a:pt x="94655" y="329312"/>
                    <a:pt x="116682" y="336456"/>
                    <a:pt x="96441" y="328916"/>
                  </a:cubicBezTo>
                  <a:cubicBezTo>
                    <a:pt x="76200" y="321376"/>
                    <a:pt x="38100" y="309668"/>
                    <a:pt x="0" y="297960"/>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B4421B57-B526-4E77-A561-D5C8055EDECB}"/>
                </a:ext>
              </a:extLst>
            </p:cNvPr>
            <p:cNvSpPr/>
            <p:nvPr/>
          </p:nvSpPr>
          <p:spPr>
            <a:xfrm>
              <a:off x="5405438" y="3871712"/>
              <a:ext cx="203605" cy="125216"/>
            </a:xfrm>
            <a:custGeom>
              <a:avLst/>
              <a:gdLst>
                <a:gd name="connsiteX0" fmla="*/ 0 w 203605"/>
                <a:gd name="connsiteY0" fmla="*/ 71638 h 125216"/>
                <a:gd name="connsiteX1" fmla="*/ 42862 w 203605"/>
                <a:gd name="connsiteY1" fmla="*/ 2582 h 125216"/>
                <a:gd name="connsiteX2" fmla="*/ 176212 w 203605"/>
                <a:gd name="connsiteY2" fmla="*/ 18060 h 125216"/>
                <a:gd name="connsiteX3" fmla="*/ 203596 w 203605"/>
                <a:gd name="connsiteY3" fmla="*/ 50207 h 125216"/>
                <a:gd name="connsiteX4" fmla="*/ 178593 w 203605"/>
                <a:gd name="connsiteY4" fmla="*/ 87116 h 125216"/>
                <a:gd name="connsiteX5" fmla="*/ 122634 w 203605"/>
                <a:gd name="connsiteY5" fmla="*/ 112119 h 125216"/>
                <a:gd name="connsiteX6" fmla="*/ 111918 w 203605"/>
                <a:gd name="connsiteY6" fmla="*/ 125216 h 12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605" h="125216">
                  <a:moveTo>
                    <a:pt x="0" y="71638"/>
                  </a:moveTo>
                  <a:cubicBezTo>
                    <a:pt x="6747" y="41575"/>
                    <a:pt x="13494" y="11512"/>
                    <a:pt x="42862" y="2582"/>
                  </a:cubicBezTo>
                  <a:cubicBezTo>
                    <a:pt x="72230" y="-6348"/>
                    <a:pt x="149423" y="10122"/>
                    <a:pt x="176212" y="18060"/>
                  </a:cubicBezTo>
                  <a:cubicBezTo>
                    <a:pt x="203001" y="25997"/>
                    <a:pt x="203199" y="38698"/>
                    <a:pt x="203596" y="50207"/>
                  </a:cubicBezTo>
                  <a:cubicBezTo>
                    <a:pt x="203993" y="61716"/>
                    <a:pt x="192087" y="76797"/>
                    <a:pt x="178593" y="87116"/>
                  </a:cubicBezTo>
                  <a:cubicBezTo>
                    <a:pt x="165099" y="97435"/>
                    <a:pt x="133746" y="105769"/>
                    <a:pt x="122634" y="112119"/>
                  </a:cubicBezTo>
                  <a:cubicBezTo>
                    <a:pt x="111522" y="118469"/>
                    <a:pt x="111720" y="121842"/>
                    <a:pt x="111918" y="125216"/>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pic>
        <p:nvPicPr>
          <p:cNvPr id="26" name="Picture 25">
            <a:extLst>
              <a:ext uri="{FF2B5EF4-FFF2-40B4-BE49-F238E27FC236}">
                <a16:creationId xmlns:a16="http://schemas.microsoft.com/office/drawing/2014/main" id="{3699AFA8-F295-40C0-BF92-12A6A444205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1403723">
            <a:off x="3302522" y="2759148"/>
            <a:ext cx="1324797" cy="1397667"/>
          </a:xfrm>
          <a:prstGeom prst="rect">
            <a:avLst/>
          </a:prstGeom>
        </p:spPr>
      </p:pic>
      <p:grpSp>
        <p:nvGrpSpPr>
          <p:cNvPr id="44" name="Group 43">
            <a:extLst>
              <a:ext uri="{FF2B5EF4-FFF2-40B4-BE49-F238E27FC236}">
                <a16:creationId xmlns:a16="http://schemas.microsoft.com/office/drawing/2014/main" id="{B4DD0A2E-3AA9-4904-AB61-EBAE1CE2A1BE}"/>
              </a:ext>
            </a:extLst>
          </p:cNvPr>
          <p:cNvGrpSpPr/>
          <p:nvPr/>
        </p:nvGrpSpPr>
        <p:grpSpPr>
          <a:xfrm>
            <a:off x="3418029" y="2645223"/>
            <a:ext cx="1036732" cy="645813"/>
            <a:chOff x="4939992" y="2785370"/>
            <a:chExt cx="1036732" cy="645813"/>
          </a:xfrm>
        </p:grpSpPr>
        <p:sp>
          <p:nvSpPr>
            <p:cNvPr id="35" name="Freeform: Shape 34">
              <a:extLst>
                <a:ext uri="{FF2B5EF4-FFF2-40B4-BE49-F238E27FC236}">
                  <a16:creationId xmlns:a16="http://schemas.microsoft.com/office/drawing/2014/main" id="{6E7BA460-14B5-4828-AF09-8C8767634ED0}"/>
                </a:ext>
              </a:extLst>
            </p:cNvPr>
            <p:cNvSpPr/>
            <p:nvPr/>
          </p:nvSpPr>
          <p:spPr>
            <a:xfrm>
              <a:off x="4939992" y="2785370"/>
              <a:ext cx="1036732" cy="612895"/>
            </a:xfrm>
            <a:custGeom>
              <a:avLst/>
              <a:gdLst>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944056 w 1015726"/>
                <a:gd name="connsiteY95" fmla="*/ 153224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963827 w 1015726"/>
                <a:gd name="connsiteY95" fmla="*/ 116154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05840 w 1015726"/>
                <a:gd name="connsiteY95" fmla="*/ 543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5725 w 1015726"/>
                <a:gd name="connsiteY95" fmla="*/ 69198 h 593125"/>
                <a:gd name="connsiteX0" fmla="*/ 0 w 1015726"/>
                <a:gd name="connsiteY0" fmla="*/ 49427 h 642552"/>
                <a:gd name="connsiteX1" fmla="*/ 2472 w 1015726"/>
                <a:gd name="connsiteY1" fmla="*/ 126039 h 642552"/>
                <a:gd name="connsiteX2" fmla="*/ 9886 w 1015726"/>
                <a:gd name="connsiteY2" fmla="*/ 133453 h 642552"/>
                <a:gd name="connsiteX3" fmla="*/ 14828 w 1015726"/>
                <a:gd name="connsiteY3" fmla="*/ 140867 h 642552"/>
                <a:gd name="connsiteX4" fmla="*/ 17300 w 1015726"/>
                <a:gd name="connsiteY4" fmla="*/ 148282 h 642552"/>
                <a:gd name="connsiteX5" fmla="*/ 46956 w 1015726"/>
                <a:gd name="connsiteY5" fmla="*/ 163110 h 642552"/>
                <a:gd name="connsiteX6" fmla="*/ 54370 w 1015726"/>
                <a:gd name="connsiteY6" fmla="*/ 165581 h 642552"/>
                <a:gd name="connsiteX7" fmla="*/ 61784 w 1015726"/>
                <a:gd name="connsiteY7" fmla="*/ 168052 h 642552"/>
                <a:gd name="connsiteX8" fmla="*/ 66727 w 1015726"/>
                <a:gd name="connsiteY8" fmla="*/ 182880 h 642552"/>
                <a:gd name="connsiteX9" fmla="*/ 71669 w 1015726"/>
                <a:gd name="connsiteY9" fmla="*/ 212537 h 642552"/>
                <a:gd name="connsiteX10" fmla="*/ 59313 w 1015726"/>
                <a:gd name="connsiteY10" fmla="*/ 234779 h 642552"/>
                <a:gd name="connsiteX11" fmla="*/ 56841 w 1015726"/>
                <a:gd name="connsiteY11" fmla="*/ 303977 h 642552"/>
                <a:gd name="connsiteX12" fmla="*/ 59313 w 1015726"/>
                <a:gd name="connsiteY12" fmla="*/ 321276 h 642552"/>
                <a:gd name="connsiteX13" fmla="*/ 74141 w 1015726"/>
                <a:gd name="connsiteY13" fmla="*/ 336104 h 642552"/>
                <a:gd name="connsiteX14" fmla="*/ 96383 w 1015726"/>
                <a:gd name="connsiteY14" fmla="*/ 348461 h 642552"/>
                <a:gd name="connsiteX15" fmla="*/ 101326 w 1015726"/>
                <a:gd name="connsiteY15" fmla="*/ 380589 h 642552"/>
                <a:gd name="connsiteX16" fmla="*/ 103797 w 1015726"/>
                <a:gd name="connsiteY16" fmla="*/ 392945 h 642552"/>
                <a:gd name="connsiteX17" fmla="*/ 111211 w 1015726"/>
                <a:gd name="connsiteY17" fmla="*/ 400359 h 642552"/>
                <a:gd name="connsiteX18" fmla="*/ 118625 w 1015726"/>
                <a:gd name="connsiteY18" fmla="*/ 427544 h 642552"/>
                <a:gd name="connsiteX19" fmla="*/ 123568 w 1015726"/>
                <a:gd name="connsiteY19" fmla="*/ 434958 h 642552"/>
                <a:gd name="connsiteX20" fmla="*/ 128510 w 1015726"/>
                <a:gd name="connsiteY20" fmla="*/ 452258 h 642552"/>
                <a:gd name="connsiteX21" fmla="*/ 143339 w 1015726"/>
                <a:gd name="connsiteY21" fmla="*/ 462143 h 642552"/>
                <a:gd name="connsiteX22" fmla="*/ 150753 w 1015726"/>
                <a:gd name="connsiteY22" fmla="*/ 467086 h 642552"/>
                <a:gd name="connsiteX23" fmla="*/ 165581 w 1015726"/>
                <a:gd name="connsiteY23" fmla="*/ 479443 h 642552"/>
                <a:gd name="connsiteX24" fmla="*/ 185352 w 1015726"/>
                <a:gd name="connsiteY24" fmla="*/ 486857 h 642552"/>
                <a:gd name="connsiteX25" fmla="*/ 192766 w 1015726"/>
                <a:gd name="connsiteY25" fmla="*/ 489328 h 642552"/>
                <a:gd name="connsiteX26" fmla="*/ 254549 w 1015726"/>
                <a:gd name="connsiteY26" fmla="*/ 494271 h 642552"/>
                <a:gd name="connsiteX27" fmla="*/ 261963 w 1015726"/>
                <a:gd name="connsiteY27" fmla="*/ 514042 h 642552"/>
                <a:gd name="connsiteX28" fmla="*/ 271849 w 1015726"/>
                <a:gd name="connsiteY28" fmla="*/ 528870 h 642552"/>
                <a:gd name="connsiteX29" fmla="*/ 276792 w 1015726"/>
                <a:gd name="connsiteY29" fmla="*/ 546169 h 642552"/>
                <a:gd name="connsiteX30" fmla="*/ 284206 w 1015726"/>
                <a:gd name="connsiteY30" fmla="*/ 551112 h 642552"/>
                <a:gd name="connsiteX31" fmla="*/ 296562 w 1015726"/>
                <a:gd name="connsiteY31" fmla="*/ 565940 h 642552"/>
                <a:gd name="connsiteX32" fmla="*/ 303976 w 1015726"/>
                <a:gd name="connsiteY32" fmla="*/ 568411 h 642552"/>
                <a:gd name="connsiteX33" fmla="*/ 343518 w 1015726"/>
                <a:gd name="connsiteY33" fmla="*/ 575825 h 642552"/>
                <a:gd name="connsiteX34" fmla="*/ 365760 w 1015726"/>
                <a:gd name="connsiteY34" fmla="*/ 583239 h 642552"/>
                <a:gd name="connsiteX35" fmla="*/ 373174 w 1015726"/>
                <a:gd name="connsiteY35" fmla="*/ 585711 h 642552"/>
                <a:gd name="connsiteX36" fmla="*/ 437429 w 1015726"/>
                <a:gd name="connsiteY36" fmla="*/ 590653 h 642552"/>
                <a:gd name="connsiteX37" fmla="*/ 444843 w 1015726"/>
                <a:gd name="connsiteY37" fmla="*/ 595596 h 642552"/>
                <a:gd name="connsiteX38" fmla="*/ 449786 w 1015726"/>
                <a:gd name="connsiteY38" fmla="*/ 603010 h 642552"/>
                <a:gd name="connsiteX39" fmla="*/ 459672 w 1015726"/>
                <a:gd name="connsiteY39" fmla="*/ 605482 h 642552"/>
                <a:gd name="connsiteX40" fmla="*/ 467086 w 1015726"/>
                <a:gd name="connsiteY40" fmla="*/ 610424 h 642552"/>
                <a:gd name="connsiteX41" fmla="*/ 474500 w 1015726"/>
                <a:gd name="connsiteY41" fmla="*/ 612896 h 642552"/>
                <a:gd name="connsiteX42" fmla="*/ 496742 w 1015726"/>
                <a:gd name="connsiteY42" fmla="*/ 625252 h 642552"/>
                <a:gd name="connsiteX43" fmla="*/ 518984 w 1015726"/>
                <a:gd name="connsiteY43" fmla="*/ 632666 h 642552"/>
                <a:gd name="connsiteX44" fmla="*/ 533812 w 1015726"/>
                <a:gd name="connsiteY44" fmla="*/ 637609 h 642552"/>
                <a:gd name="connsiteX45" fmla="*/ 553583 w 1015726"/>
                <a:gd name="connsiteY45" fmla="*/ 642552 h 642552"/>
                <a:gd name="connsiteX46" fmla="*/ 617838 w 1015726"/>
                <a:gd name="connsiteY46" fmla="*/ 640080 h 642552"/>
                <a:gd name="connsiteX47" fmla="*/ 625252 w 1015726"/>
                <a:gd name="connsiteY47" fmla="*/ 635138 h 642552"/>
                <a:gd name="connsiteX48" fmla="*/ 640080 w 1015726"/>
                <a:gd name="connsiteY48" fmla="*/ 630195 h 642552"/>
                <a:gd name="connsiteX49" fmla="*/ 649966 w 1015726"/>
                <a:gd name="connsiteY49" fmla="*/ 615367 h 642552"/>
                <a:gd name="connsiteX50" fmla="*/ 652437 w 1015726"/>
                <a:gd name="connsiteY50" fmla="*/ 607953 h 642552"/>
                <a:gd name="connsiteX51" fmla="*/ 662322 w 1015726"/>
                <a:gd name="connsiteY51" fmla="*/ 605482 h 642552"/>
                <a:gd name="connsiteX52" fmla="*/ 684564 w 1015726"/>
                <a:gd name="connsiteY52" fmla="*/ 610424 h 642552"/>
                <a:gd name="connsiteX53" fmla="*/ 701864 w 1015726"/>
                <a:gd name="connsiteY53" fmla="*/ 615367 h 642552"/>
                <a:gd name="connsiteX54" fmla="*/ 709278 w 1015726"/>
                <a:gd name="connsiteY54" fmla="*/ 622781 h 642552"/>
                <a:gd name="connsiteX55" fmla="*/ 721635 w 1015726"/>
                <a:gd name="connsiteY55" fmla="*/ 625252 h 642552"/>
                <a:gd name="connsiteX56" fmla="*/ 751291 w 1015726"/>
                <a:gd name="connsiteY56" fmla="*/ 627724 h 642552"/>
                <a:gd name="connsiteX57" fmla="*/ 822960 w 1015726"/>
                <a:gd name="connsiteY57" fmla="*/ 627724 h 642552"/>
                <a:gd name="connsiteX58" fmla="*/ 837788 w 1015726"/>
                <a:gd name="connsiteY58" fmla="*/ 622781 h 642552"/>
                <a:gd name="connsiteX59" fmla="*/ 850145 w 1015726"/>
                <a:gd name="connsiteY59" fmla="*/ 612896 h 642552"/>
                <a:gd name="connsiteX60" fmla="*/ 855088 w 1015726"/>
                <a:gd name="connsiteY60" fmla="*/ 605482 h 642552"/>
                <a:gd name="connsiteX61" fmla="*/ 864973 w 1015726"/>
                <a:gd name="connsiteY61" fmla="*/ 583239 h 642552"/>
                <a:gd name="connsiteX62" fmla="*/ 872387 w 1015726"/>
                <a:gd name="connsiteY62" fmla="*/ 578297 h 642552"/>
                <a:gd name="connsiteX63" fmla="*/ 882273 w 1015726"/>
                <a:gd name="connsiteY63" fmla="*/ 563469 h 642552"/>
                <a:gd name="connsiteX64" fmla="*/ 889687 w 1015726"/>
                <a:gd name="connsiteY64" fmla="*/ 548640 h 642552"/>
                <a:gd name="connsiteX65" fmla="*/ 892158 w 1015726"/>
                <a:gd name="connsiteY65" fmla="*/ 538755 h 642552"/>
                <a:gd name="connsiteX66" fmla="*/ 906986 w 1015726"/>
                <a:gd name="connsiteY66" fmla="*/ 528870 h 642552"/>
                <a:gd name="connsiteX67" fmla="*/ 929228 w 1015726"/>
                <a:gd name="connsiteY67" fmla="*/ 511570 h 642552"/>
                <a:gd name="connsiteX68" fmla="*/ 936642 w 1015726"/>
                <a:gd name="connsiteY68" fmla="*/ 506627 h 642552"/>
                <a:gd name="connsiteX69" fmla="*/ 941585 w 1015726"/>
                <a:gd name="connsiteY69" fmla="*/ 496742 h 642552"/>
                <a:gd name="connsiteX70" fmla="*/ 948999 w 1015726"/>
                <a:gd name="connsiteY70" fmla="*/ 494271 h 642552"/>
                <a:gd name="connsiteX71" fmla="*/ 951470 w 1015726"/>
                <a:gd name="connsiteY71" fmla="*/ 486857 h 642552"/>
                <a:gd name="connsiteX72" fmla="*/ 958884 w 1015726"/>
                <a:gd name="connsiteY72" fmla="*/ 481914 h 642552"/>
                <a:gd name="connsiteX73" fmla="*/ 963827 w 1015726"/>
                <a:gd name="connsiteY73" fmla="*/ 474500 h 642552"/>
                <a:gd name="connsiteX74" fmla="*/ 976184 w 1015726"/>
                <a:gd name="connsiteY74" fmla="*/ 462143 h 642552"/>
                <a:gd name="connsiteX75" fmla="*/ 986069 w 1015726"/>
                <a:gd name="connsiteY75" fmla="*/ 434958 h 642552"/>
                <a:gd name="connsiteX76" fmla="*/ 988541 w 1015726"/>
                <a:gd name="connsiteY76" fmla="*/ 425073 h 642552"/>
                <a:gd name="connsiteX77" fmla="*/ 991012 w 1015726"/>
                <a:gd name="connsiteY77" fmla="*/ 392945 h 642552"/>
                <a:gd name="connsiteX78" fmla="*/ 1000897 w 1015726"/>
                <a:gd name="connsiteY78" fmla="*/ 390474 h 642552"/>
                <a:gd name="connsiteX79" fmla="*/ 1005840 w 1015726"/>
                <a:gd name="connsiteY79" fmla="*/ 383060 h 642552"/>
                <a:gd name="connsiteX80" fmla="*/ 1013254 w 1015726"/>
                <a:gd name="connsiteY80" fmla="*/ 378117 h 642552"/>
                <a:gd name="connsiteX81" fmla="*/ 1015726 w 1015726"/>
                <a:gd name="connsiteY81" fmla="*/ 370703 h 642552"/>
                <a:gd name="connsiteX82" fmla="*/ 1003369 w 1015726"/>
                <a:gd name="connsiteY82" fmla="*/ 365760 h 642552"/>
                <a:gd name="connsiteX83" fmla="*/ 1008312 w 1015726"/>
                <a:gd name="connsiteY83" fmla="*/ 350932 h 642552"/>
                <a:gd name="connsiteX84" fmla="*/ 1013254 w 1015726"/>
                <a:gd name="connsiteY84" fmla="*/ 331162 h 642552"/>
                <a:gd name="connsiteX85" fmla="*/ 1010783 w 1015726"/>
                <a:gd name="connsiteY85" fmla="*/ 291620 h 642552"/>
                <a:gd name="connsiteX86" fmla="*/ 1003369 w 1015726"/>
                <a:gd name="connsiteY86" fmla="*/ 274320 h 642552"/>
                <a:gd name="connsiteX87" fmla="*/ 995955 w 1015726"/>
                <a:gd name="connsiteY87" fmla="*/ 264435 h 642552"/>
                <a:gd name="connsiteX88" fmla="*/ 988541 w 1015726"/>
                <a:gd name="connsiteY88" fmla="*/ 249607 h 642552"/>
                <a:gd name="connsiteX89" fmla="*/ 981127 w 1015726"/>
                <a:gd name="connsiteY89" fmla="*/ 247136 h 642552"/>
                <a:gd name="connsiteX90" fmla="*/ 976184 w 1015726"/>
                <a:gd name="connsiteY90" fmla="*/ 239722 h 642552"/>
                <a:gd name="connsiteX91" fmla="*/ 968770 w 1015726"/>
                <a:gd name="connsiteY91" fmla="*/ 234779 h 642552"/>
                <a:gd name="connsiteX92" fmla="*/ 966299 w 1015726"/>
                <a:gd name="connsiteY92" fmla="*/ 227365 h 642552"/>
                <a:gd name="connsiteX93" fmla="*/ 953942 w 1015726"/>
                <a:gd name="connsiteY93" fmla="*/ 212537 h 642552"/>
                <a:gd name="connsiteX94" fmla="*/ 951470 w 1015726"/>
                <a:gd name="connsiteY94" fmla="*/ 205123 h 642552"/>
                <a:gd name="connsiteX95" fmla="*/ 573353 w 1015726"/>
                <a:gd name="connsiteY95" fmla="*/ 0 h 642552"/>
                <a:gd name="connsiteX0" fmla="*/ 0 w 1015726"/>
                <a:gd name="connsiteY0" fmla="*/ 254549 h 847674"/>
                <a:gd name="connsiteX1" fmla="*/ 2472 w 1015726"/>
                <a:gd name="connsiteY1" fmla="*/ 331161 h 847674"/>
                <a:gd name="connsiteX2" fmla="*/ 9886 w 1015726"/>
                <a:gd name="connsiteY2" fmla="*/ 338575 h 847674"/>
                <a:gd name="connsiteX3" fmla="*/ 14828 w 1015726"/>
                <a:gd name="connsiteY3" fmla="*/ 345989 h 847674"/>
                <a:gd name="connsiteX4" fmla="*/ 17300 w 1015726"/>
                <a:gd name="connsiteY4" fmla="*/ 353404 h 847674"/>
                <a:gd name="connsiteX5" fmla="*/ 46956 w 1015726"/>
                <a:gd name="connsiteY5" fmla="*/ 368232 h 847674"/>
                <a:gd name="connsiteX6" fmla="*/ 54370 w 1015726"/>
                <a:gd name="connsiteY6" fmla="*/ 370703 h 847674"/>
                <a:gd name="connsiteX7" fmla="*/ 61784 w 1015726"/>
                <a:gd name="connsiteY7" fmla="*/ 373174 h 847674"/>
                <a:gd name="connsiteX8" fmla="*/ 66727 w 1015726"/>
                <a:gd name="connsiteY8" fmla="*/ 388002 h 847674"/>
                <a:gd name="connsiteX9" fmla="*/ 71669 w 1015726"/>
                <a:gd name="connsiteY9" fmla="*/ 417659 h 847674"/>
                <a:gd name="connsiteX10" fmla="*/ 59313 w 1015726"/>
                <a:gd name="connsiteY10" fmla="*/ 439901 h 847674"/>
                <a:gd name="connsiteX11" fmla="*/ 56841 w 1015726"/>
                <a:gd name="connsiteY11" fmla="*/ 509099 h 847674"/>
                <a:gd name="connsiteX12" fmla="*/ 59313 w 1015726"/>
                <a:gd name="connsiteY12" fmla="*/ 526398 h 847674"/>
                <a:gd name="connsiteX13" fmla="*/ 74141 w 1015726"/>
                <a:gd name="connsiteY13" fmla="*/ 541226 h 847674"/>
                <a:gd name="connsiteX14" fmla="*/ 96383 w 1015726"/>
                <a:gd name="connsiteY14" fmla="*/ 553583 h 847674"/>
                <a:gd name="connsiteX15" fmla="*/ 101326 w 1015726"/>
                <a:gd name="connsiteY15" fmla="*/ 585711 h 847674"/>
                <a:gd name="connsiteX16" fmla="*/ 103797 w 1015726"/>
                <a:gd name="connsiteY16" fmla="*/ 598067 h 847674"/>
                <a:gd name="connsiteX17" fmla="*/ 111211 w 1015726"/>
                <a:gd name="connsiteY17" fmla="*/ 605481 h 847674"/>
                <a:gd name="connsiteX18" fmla="*/ 118625 w 1015726"/>
                <a:gd name="connsiteY18" fmla="*/ 632666 h 847674"/>
                <a:gd name="connsiteX19" fmla="*/ 123568 w 1015726"/>
                <a:gd name="connsiteY19" fmla="*/ 640080 h 847674"/>
                <a:gd name="connsiteX20" fmla="*/ 128510 w 1015726"/>
                <a:gd name="connsiteY20" fmla="*/ 657380 h 847674"/>
                <a:gd name="connsiteX21" fmla="*/ 143339 w 1015726"/>
                <a:gd name="connsiteY21" fmla="*/ 667265 h 847674"/>
                <a:gd name="connsiteX22" fmla="*/ 150753 w 1015726"/>
                <a:gd name="connsiteY22" fmla="*/ 672208 h 847674"/>
                <a:gd name="connsiteX23" fmla="*/ 165581 w 1015726"/>
                <a:gd name="connsiteY23" fmla="*/ 684565 h 847674"/>
                <a:gd name="connsiteX24" fmla="*/ 185352 w 1015726"/>
                <a:gd name="connsiteY24" fmla="*/ 691979 h 847674"/>
                <a:gd name="connsiteX25" fmla="*/ 192766 w 1015726"/>
                <a:gd name="connsiteY25" fmla="*/ 694450 h 847674"/>
                <a:gd name="connsiteX26" fmla="*/ 254549 w 1015726"/>
                <a:gd name="connsiteY26" fmla="*/ 699393 h 847674"/>
                <a:gd name="connsiteX27" fmla="*/ 261963 w 1015726"/>
                <a:gd name="connsiteY27" fmla="*/ 719164 h 847674"/>
                <a:gd name="connsiteX28" fmla="*/ 271849 w 1015726"/>
                <a:gd name="connsiteY28" fmla="*/ 733992 h 847674"/>
                <a:gd name="connsiteX29" fmla="*/ 276792 w 1015726"/>
                <a:gd name="connsiteY29" fmla="*/ 751291 h 847674"/>
                <a:gd name="connsiteX30" fmla="*/ 284206 w 1015726"/>
                <a:gd name="connsiteY30" fmla="*/ 756234 h 847674"/>
                <a:gd name="connsiteX31" fmla="*/ 296562 w 1015726"/>
                <a:gd name="connsiteY31" fmla="*/ 771062 h 847674"/>
                <a:gd name="connsiteX32" fmla="*/ 303976 w 1015726"/>
                <a:gd name="connsiteY32" fmla="*/ 773533 h 847674"/>
                <a:gd name="connsiteX33" fmla="*/ 343518 w 1015726"/>
                <a:gd name="connsiteY33" fmla="*/ 780947 h 847674"/>
                <a:gd name="connsiteX34" fmla="*/ 365760 w 1015726"/>
                <a:gd name="connsiteY34" fmla="*/ 788361 h 847674"/>
                <a:gd name="connsiteX35" fmla="*/ 373174 w 1015726"/>
                <a:gd name="connsiteY35" fmla="*/ 790833 h 847674"/>
                <a:gd name="connsiteX36" fmla="*/ 437429 w 1015726"/>
                <a:gd name="connsiteY36" fmla="*/ 795775 h 847674"/>
                <a:gd name="connsiteX37" fmla="*/ 444843 w 1015726"/>
                <a:gd name="connsiteY37" fmla="*/ 800718 h 847674"/>
                <a:gd name="connsiteX38" fmla="*/ 449786 w 1015726"/>
                <a:gd name="connsiteY38" fmla="*/ 808132 h 847674"/>
                <a:gd name="connsiteX39" fmla="*/ 459672 w 1015726"/>
                <a:gd name="connsiteY39" fmla="*/ 810604 h 847674"/>
                <a:gd name="connsiteX40" fmla="*/ 467086 w 1015726"/>
                <a:gd name="connsiteY40" fmla="*/ 815546 h 847674"/>
                <a:gd name="connsiteX41" fmla="*/ 474500 w 1015726"/>
                <a:gd name="connsiteY41" fmla="*/ 818018 h 847674"/>
                <a:gd name="connsiteX42" fmla="*/ 496742 w 1015726"/>
                <a:gd name="connsiteY42" fmla="*/ 830374 h 847674"/>
                <a:gd name="connsiteX43" fmla="*/ 518984 w 1015726"/>
                <a:gd name="connsiteY43" fmla="*/ 837788 h 847674"/>
                <a:gd name="connsiteX44" fmla="*/ 533812 w 1015726"/>
                <a:gd name="connsiteY44" fmla="*/ 842731 h 847674"/>
                <a:gd name="connsiteX45" fmla="*/ 553583 w 1015726"/>
                <a:gd name="connsiteY45" fmla="*/ 847674 h 847674"/>
                <a:gd name="connsiteX46" fmla="*/ 617838 w 1015726"/>
                <a:gd name="connsiteY46" fmla="*/ 845202 h 847674"/>
                <a:gd name="connsiteX47" fmla="*/ 625252 w 1015726"/>
                <a:gd name="connsiteY47" fmla="*/ 840260 h 847674"/>
                <a:gd name="connsiteX48" fmla="*/ 640080 w 1015726"/>
                <a:gd name="connsiteY48" fmla="*/ 835317 h 847674"/>
                <a:gd name="connsiteX49" fmla="*/ 649966 w 1015726"/>
                <a:gd name="connsiteY49" fmla="*/ 820489 h 847674"/>
                <a:gd name="connsiteX50" fmla="*/ 652437 w 1015726"/>
                <a:gd name="connsiteY50" fmla="*/ 813075 h 847674"/>
                <a:gd name="connsiteX51" fmla="*/ 662322 w 1015726"/>
                <a:gd name="connsiteY51" fmla="*/ 810604 h 847674"/>
                <a:gd name="connsiteX52" fmla="*/ 684564 w 1015726"/>
                <a:gd name="connsiteY52" fmla="*/ 815546 h 847674"/>
                <a:gd name="connsiteX53" fmla="*/ 701864 w 1015726"/>
                <a:gd name="connsiteY53" fmla="*/ 820489 h 847674"/>
                <a:gd name="connsiteX54" fmla="*/ 709278 w 1015726"/>
                <a:gd name="connsiteY54" fmla="*/ 827903 h 847674"/>
                <a:gd name="connsiteX55" fmla="*/ 721635 w 1015726"/>
                <a:gd name="connsiteY55" fmla="*/ 830374 h 847674"/>
                <a:gd name="connsiteX56" fmla="*/ 751291 w 1015726"/>
                <a:gd name="connsiteY56" fmla="*/ 832846 h 847674"/>
                <a:gd name="connsiteX57" fmla="*/ 822960 w 1015726"/>
                <a:gd name="connsiteY57" fmla="*/ 832846 h 847674"/>
                <a:gd name="connsiteX58" fmla="*/ 837788 w 1015726"/>
                <a:gd name="connsiteY58" fmla="*/ 827903 h 847674"/>
                <a:gd name="connsiteX59" fmla="*/ 850145 w 1015726"/>
                <a:gd name="connsiteY59" fmla="*/ 818018 h 847674"/>
                <a:gd name="connsiteX60" fmla="*/ 855088 w 1015726"/>
                <a:gd name="connsiteY60" fmla="*/ 810604 h 847674"/>
                <a:gd name="connsiteX61" fmla="*/ 864973 w 1015726"/>
                <a:gd name="connsiteY61" fmla="*/ 788361 h 847674"/>
                <a:gd name="connsiteX62" fmla="*/ 872387 w 1015726"/>
                <a:gd name="connsiteY62" fmla="*/ 783419 h 847674"/>
                <a:gd name="connsiteX63" fmla="*/ 882273 w 1015726"/>
                <a:gd name="connsiteY63" fmla="*/ 768591 h 847674"/>
                <a:gd name="connsiteX64" fmla="*/ 889687 w 1015726"/>
                <a:gd name="connsiteY64" fmla="*/ 753762 h 847674"/>
                <a:gd name="connsiteX65" fmla="*/ 892158 w 1015726"/>
                <a:gd name="connsiteY65" fmla="*/ 743877 h 847674"/>
                <a:gd name="connsiteX66" fmla="*/ 906986 w 1015726"/>
                <a:gd name="connsiteY66" fmla="*/ 733992 h 847674"/>
                <a:gd name="connsiteX67" fmla="*/ 929228 w 1015726"/>
                <a:gd name="connsiteY67" fmla="*/ 716692 h 847674"/>
                <a:gd name="connsiteX68" fmla="*/ 936642 w 1015726"/>
                <a:gd name="connsiteY68" fmla="*/ 711749 h 847674"/>
                <a:gd name="connsiteX69" fmla="*/ 941585 w 1015726"/>
                <a:gd name="connsiteY69" fmla="*/ 701864 h 847674"/>
                <a:gd name="connsiteX70" fmla="*/ 948999 w 1015726"/>
                <a:gd name="connsiteY70" fmla="*/ 699393 h 847674"/>
                <a:gd name="connsiteX71" fmla="*/ 951470 w 1015726"/>
                <a:gd name="connsiteY71" fmla="*/ 691979 h 847674"/>
                <a:gd name="connsiteX72" fmla="*/ 958884 w 1015726"/>
                <a:gd name="connsiteY72" fmla="*/ 687036 h 847674"/>
                <a:gd name="connsiteX73" fmla="*/ 963827 w 1015726"/>
                <a:gd name="connsiteY73" fmla="*/ 679622 h 847674"/>
                <a:gd name="connsiteX74" fmla="*/ 976184 w 1015726"/>
                <a:gd name="connsiteY74" fmla="*/ 667265 h 847674"/>
                <a:gd name="connsiteX75" fmla="*/ 986069 w 1015726"/>
                <a:gd name="connsiteY75" fmla="*/ 640080 h 847674"/>
                <a:gd name="connsiteX76" fmla="*/ 988541 w 1015726"/>
                <a:gd name="connsiteY76" fmla="*/ 630195 h 847674"/>
                <a:gd name="connsiteX77" fmla="*/ 991012 w 1015726"/>
                <a:gd name="connsiteY77" fmla="*/ 598067 h 847674"/>
                <a:gd name="connsiteX78" fmla="*/ 1000897 w 1015726"/>
                <a:gd name="connsiteY78" fmla="*/ 595596 h 847674"/>
                <a:gd name="connsiteX79" fmla="*/ 1005840 w 1015726"/>
                <a:gd name="connsiteY79" fmla="*/ 588182 h 847674"/>
                <a:gd name="connsiteX80" fmla="*/ 1013254 w 1015726"/>
                <a:gd name="connsiteY80" fmla="*/ 583239 h 847674"/>
                <a:gd name="connsiteX81" fmla="*/ 1015726 w 1015726"/>
                <a:gd name="connsiteY81" fmla="*/ 575825 h 847674"/>
                <a:gd name="connsiteX82" fmla="*/ 1003369 w 1015726"/>
                <a:gd name="connsiteY82" fmla="*/ 570882 h 847674"/>
                <a:gd name="connsiteX83" fmla="*/ 1008312 w 1015726"/>
                <a:gd name="connsiteY83" fmla="*/ 556054 h 847674"/>
                <a:gd name="connsiteX84" fmla="*/ 1013254 w 1015726"/>
                <a:gd name="connsiteY84" fmla="*/ 536284 h 847674"/>
                <a:gd name="connsiteX85" fmla="*/ 1010783 w 1015726"/>
                <a:gd name="connsiteY85" fmla="*/ 496742 h 847674"/>
                <a:gd name="connsiteX86" fmla="*/ 1003369 w 1015726"/>
                <a:gd name="connsiteY86" fmla="*/ 479442 h 847674"/>
                <a:gd name="connsiteX87" fmla="*/ 995955 w 1015726"/>
                <a:gd name="connsiteY87" fmla="*/ 469557 h 847674"/>
                <a:gd name="connsiteX88" fmla="*/ 988541 w 1015726"/>
                <a:gd name="connsiteY88" fmla="*/ 454729 h 847674"/>
                <a:gd name="connsiteX89" fmla="*/ 981127 w 1015726"/>
                <a:gd name="connsiteY89" fmla="*/ 452258 h 847674"/>
                <a:gd name="connsiteX90" fmla="*/ 976184 w 1015726"/>
                <a:gd name="connsiteY90" fmla="*/ 444844 h 847674"/>
                <a:gd name="connsiteX91" fmla="*/ 968770 w 1015726"/>
                <a:gd name="connsiteY91" fmla="*/ 439901 h 847674"/>
                <a:gd name="connsiteX92" fmla="*/ 966299 w 1015726"/>
                <a:gd name="connsiteY92" fmla="*/ 432487 h 847674"/>
                <a:gd name="connsiteX93" fmla="*/ 953942 w 1015726"/>
                <a:gd name="connsiteY93" fmla="*/ 417659 h 847674"/>
                <a:gd name="connsiteX94" fmla="*/ 951470 w 1015726"/>
                <a:gd name="connsiteY94" fmla="*/ 410245 h 847674"/>
                <a:gd name="connsiteX95" fmla="*/ 773532 w 1015726"/>
                <a:gd name="connsiteY95" fmla="*/ 0 h 847674"/>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800717 w 1015726"/>
                <a:gd name="connsiteY95" fmla="*/ 118625 h 593125"/>
                <a:gd name="connsiteX0" fmla="*/ 0 w 1020213"/>
                <a:gd name="connsiteY0" fmla="*/ 19770 h 612895"/>
                <a:gd name="connsiteX1" fmla="*/ 2472 w 1020213"/>
                <a:gd name="connsiteY1" fmla="*/ 96382 h 612895"/>
                <a:gd name="connsiteX2" fmla="*/ 9886 w 1020213"/>
                <a:gd name="connsiteY2" fmla="*/ 103796 h 612895"/>
                <a:gd name="connsiteX3" fmla="*/ 14828 w 1020213"/>
                <a:gd name="connsiteY3" fmla="*/ 111210 h 612895"/>
                <a:gd name="connsiteX4" fmla="*/ 17300 w 1020213"/>
                <a:gd name="connsiteY4" fmla="*/ 118625 h 612895"/>
                <a:gd name="connsiteX5" fmla="*/ 46956 w 1020213"/>
                <a:gd name="connsiteY5" fmla="*/ 133453 h 612895"/>
                <a:gd name="connsiteX6" fmla="*/ 54370 w 1020213"/>
                <a:gd name="connsiteY6" fmla="*/ 135924 h 612895"/>
                <a:gd name="connsiteX7" fmla="*/ 61784 w 1020213"/>
                <a:gd name="connsiteY7" fmla="*/ 138395 h 612895"/>
                <a:gd name="connsiteX8" fmla="*/ 66727 w 1020213"/>
                <a:gd name="connsiteY8" fmla="*/ 153223 h 612895"/>
                <a:gd name="connsiteX9" fmla="*/ 71669 w 1020213"/>
                <a:gd name="connsiteY9" fmla="*/ 182880 h 612895"/>
                <a:gd name="connsiteX10" fmla="*/ 59313 w 1020213"/>
                <a:gd name="connsiteY10" fmla="*/ 205122 h 612895"/>
                <a:gd name="connsiteX11" fmla="*/ 56841 w 1020213"/>
                <a:gd name="connsiteY11" fmla="*/ 274320 h 612895"/>
                <a:gd name="connsiteX12" fmla="*/ 59313 w 1020213"/>
                <a:gd name="connsiteY12" fmla="*/ 291619 h 612895"/>
                <a:gd name="connsiteX13" fmla="*/ 74141 w 1020213"/>
                <a:gd name="connsiteY13" fmla="*/ 306447 h 612895"/>
                <a:gd name="connsiteX14" fmla="*/ 96383 w 1020213"/>
                <a:gd name="connsiteY14" fmla="*/ 318804 h 612895"/>
                <a:gd name="connsiteX15" fmla="*/ 101326 w 1020213"/>
                <a:gd name="connsiteY15" fmla="*/ 350932 h 612895"/>
                <a:gd name="connsiteX16" fmla="*/ 103797 w 1020213"/>
                <a:gd name="connsiteY16" fmla="*/ 363288 h 612895"/>
                <a:gd name="connsiteX17" fmla="*/ 111211 w 1020213"/>
                <a:gd name="connsiteY17" fmla="*/ 370702 h 612895"/>
                <a:gd name="connsiteX18" fmla="*/ 118625 w 1020213"/>
                <a:gd name="connsiteY18" fmla="*/ 397887 h 612895"/>
                <a:gd name="connsiteX19" fmla="*/ 123568 w 1020213"/>
                <a:gd name="connsiteY19" fmla="*/ 405301 h 612895"/>
                <a:gd name="connsiteX20" fmla="*/ 128510 w 1020213"/>
                <a:gd name="connsiteY20" fmla="*/ 422601 h 612895"/>
                <a:gd name="connsiteX21" fmla="*/ 143339 w 1020213"/>
                <a:gd name="connsiteY21" fmla="*/ 432486 h 612895"/>
                <a:gd name="connsiteX22" fmla="*/ 150753 w 1020213"/>
                <a:gd name="connsiteY22" fmla="*/ 437429 h 612895"/>
                <a:gd name="connsiteX23" fmla="*/ 165581 w 1020213"/>
                <a:gd name="connsiteY23" fmla="*/ 449786 h 612895"/>
                <a:gd name="connsiteX24" fmla="*/ 185352 w 1020213"/>
                <a:gd name="connsiteY24" fmla="*/ 457200 h 612895"/>
                <a:gd name="connsiteX25" fmla="*/ 192766 w 1020213"/>
                <a:gd name="connsiteY25" fmla="*/ 459671 h 612895"/>
                <a:gd name="connsiteX26" fmla="*/ 254549 w 1020213"/>
                <a:gd name="connsiteY26" fmla="*/ 464614 h 612895"/>
                <a:gd name="connsiteX27" fmla="*/ 261963 w 1020213"/>
                <a:gd name="connsiteY27" fmla="*/ 484385 h 612895"/>
                <a:gd name="connsiteX28" fmla="*/ 271849 w 1020213"/>
                <a:gd name="connsiteY28" fmla="*/ 499213 h 612895"/>
                <a:gd name="connsiteX29" fmla="*/ 276792 w 1020213"/>
                <a:gd name="connsiteY29" fmla="*/ 516512 h 612895"/>
                <a:gd name="connsiteX30" fmla="*/ 284206 w 1020213"/>
                <a:gd name="connsiteY30" fmla="*/ 521455 h 612895"/>
                <a:gd name="connsiteX31" fmla="*/ 296562 w 1020213"/>
                <a:gd name="connsiteY31" fmla="*/ 536283 h 612895"/>
                <a:gd name="connsiteX32" fmla="*/ 303976 w 1020213"/>
                <a:gd name="connsiteY32" fmla="*/ 538754 h 612895"/>
                <a:gd name="connsiteX33" fmla="*/ 343518 w 1020213"/>
                <a:gd name="connsiteY33" fmla="*/ 546168 h 612895"/>
                <a:gd name="connsiteX34" fmla="*/ 365760 w 1020213"/>
                <a:gd name="connsiteY34" fmla="*/ 553582 h 612895"/>
                <a:gd name="connsiteX35" fmla="*/ 373174 w 1020213"/>
                <a:gd name="connsiteY35" fmla="*/ 556054 h 612895"/>
                <a:gd name="connsiteX36" fmla="*/ 437429 w 1020213"/>
                <a:gd name="connsiteY36" fmla="*/ 560996 h 612895"/>
                <a:gd name="connsiteX37" fmla="*/ 444843 w 1020213"/>
                <a:gd name="connsiteY37" fmla="*/ 565939 h 612895"/>
                <a:gd name="connsiteX38" fmla="*/ 449786 w 1020213"/>
                <a:gd name="connsiteY38" fmla="*/ 573353 h 612895"/>
                <a:gd name="connsiteX39" fmla="*/ 459672 w 1020213"/>
                <a:gd name="connsiteY39" fmla="*/ 575825 h 612895"/>
                <a:gd name="connsiteX40" fmla="*/ 467086 w 1020213"/>
                <a:gd name="connsiteY40" fmla="*/ 580767 h 612895"/>
                <a:gd name="connsiteX41" fmla="*/ 474500 w 1020213"/>
                <a:gd name="connsiteY41" fmla="*/ 583239 h 612895"/>
                <a:gd name="connsiteX42" fmla="*/ 496742 w 1020213"/>
                <a:gd name="connsiteY42" fmla="*/ 595595 h 612895"/>
                <a:gd name="connsiteX43" fmla="*/ 518984 w 1020213"/>
                <a:gd name="connsiteY43" fmla="*/ 603009 h 612895"/>
                <a:gd name="connsiteX44" fmla="*/ 533812 w 1020213"/>
                <a:gd name="connsiteY44" fmla="*/ 607952 h 612895"/>
                <a:gd name="connsiteX45" fmla="*/ 553583 w 1020213"/>
                <a:gd name="connsiteY45" fmla="*/ 612895 h 612895"/>
                <a:gd name="connsiteX46" fmla="*/ 617838 w 1020213"/>
                <a:gd name="connsiteY46" fmla="*/ 610423 h 612895"/>
                <a:gd name="connsiteX47" fmla="*/ 625252 w 1020213"/>
                <a:gd name="connsiteY47" fmla="*/ 605481 h 612895"/>
                <a:gd name="connsiteX48" fmla="*/ 640080 w 1020213"/>
                <a:gd name="connsiteY48" fmla="*/ 600538 h 612895"/>
                <a:gd name="connsiteX49" fmla="*/ 649966 w 1020213"/>
                <a:gd name="connsiteY49" fmla="*/ 585710 h 612895"/>
                <a:gd name="connsiteX50" fmla="*/ 652437 w 1020213"/>
                <a:gd name="connsiteY50" fmla="*/ 578296 h 612895"/>
                <a:gd name="connsiteX51" fmla="*/ 662322 w 1020213"/>
                <a:gd name="connsiteY51" fmla="*/ 575825 h 612895"/>
                <a:gd name="connsiteX52" fmla="*/ 684564 w 1020213"/>
                <a:gd name="connsiteY52" fmla="*/ 580767 h 612895"/>
                <a:gd name="connsiteX53" fmla="*/ 701864 w 1020213"/>
                <a:gd name="connsiteY53" fmla="*/ 585710 h 612895"/>
                <a:gd name="connsiteX54" fmla="*/ 709278 w 1020213"/>
                <a:gd name="connsiteY54" fmla="*/ 593124 h 612895"/>
                <a:gd name="connsiteX55" fmla="*/ 721635 w 1020213"/>
                <a:gd name="connsiteY55" fmla="*/ 595595 h 612895"/>
                <a:gd name="connsiteX56" fmla="*/ 751291 w 1020213"/>
                <a:gd name="connsiteY56" fmla="*/ 598067 h 612895"/>
                <a:gd name="connsiteX57" fmla="*/ 822960 w 1020213"/>
                <a:gd name="connsiteY57" fmla="*/ 598067 h 612895"/>
                <a:gd name="connsiteX58" fmla="*/ 837788 w 1020213"/>
                <a:gd name="connsiteY58" fmla="*/ 593124 h 612895"/>
                <a:gd name="connsiteX59" fmla="*/ 850145 w 1020213"/>
                <a:gd name="connsiteY59" fmla="*/ 583239 h 612895"/>
                <a:gd name="connsiteX60" fmla="*/ 855088 w 1020213"/>
                <a:gd name="connsiteY60" fmla="*/ 575825 h 612895"/>
                <a:gd name="connsiteX61" fmla="*/ 864973 w 1020213"/>
                <a:gd name="connsiteY61" fmla="*/ 553582 h 612895"/>
                <a:gd name="connsiteX62" fmla="*/ 872387 w 1020213"/>
                <a:gd name="connsiteY62" fmla="*/ 548640 h 612895"/>
                <a:gd name="connsiteX63" fmla="*/ 882273 w 1020213"/>
                <a:gd name="connsiteY63" fmla="*/ 533812 h 612895"/>
                <a:gd name="connsiteX64" fmla="*/ 889687 w 1020213"/>
                <a:gd name="connsiteY64" fmla="*/ 518983 h 612895"/>
                <a:gd name="connsiteX65" fmla="*/ 892158 w 1020213"/>
                <a:gd name="connsiteY65" fmla="*/ 509098 h 612895"/>
                <a:gd name="connsiteX66" fmla="*/ 906986 w 1020213"/>
                <a:gd name="connsiteY66" fmla="*/ 499213 h 612895"/>
                <a:gd name="connsiteX67" fmla="*/ 929228 w 1020213"/>
                <a:gd name="connsiteY67" fmla="*/ 481913 h 612895"/>
                <a:gd name="connsiteX68" fmla="*/ 936642 w 1020213"/>
                <a:gd name="connsiteY68" fmla="*/ 476970 h 612895"/>
                <a:gd name="connsiteX69" fmla="*/ 941585 w 1020213"/>
                <a:gd name="connsiteY69" fmla="*/ 467085 h 612895"/>
                <a:gd name="connsiteX70" fmla="*/ 948999 w 1020213"/>
                <a:gd name="connsiteY70" fmla="*/ 464614 h 612895"/>
                <a:gd name="connsiteX71" fmla="*/ 951470 w 1020213"/>
                <a:gd name="connsiteY71" fmla="*/ 457200 h 612895"/>
                <a:gd name="connsiteX72" fmla="*/ 958884 w 1020213"/>
                <a:gd name="connsiteY72" fmla="*/ 452257 h 612895"/>
                <a:gd name="connsiteX73" fmla="*/ 963827 w 1020213"/>
                <a:gd name="connsiteY73" fmla="*/ 444843 h 612895"/>
                <a:gd name="connsiteX74" fmla="*/ 976184 w 1020213"/>
                <a:gd name="connsiteY74" fmla="*/ 432486 h 612895"/>
                <a:gd name="connsiteX75" fmla="*/ 986069 w 1020213"/>
                <a:gd name="connsiteY75" fmla="*/ 405301 h 612895"/>
                <a:gd name="connsiteX76" fmla="*/ 988541 w 1020213"/>
                <a:gd name="connsiteY76" fmla="*/ 395416 h 612895"/>
                <a:gd name="connsiteX77" fmla="*/ 991012 w 1020213"/>
                <a:gd name="connsiteY77" fmla="*/ 363288 h 612895"/>
                <a:gd name="connsiteX78" fmla="*/ 1000897 w 1020213"/>
                <a:gd name="connsiteY78" fmla="*/ 360817 h 612895"/>
                <a:gd name="connsiteX79" fmla="*/ 1005840 w 1020213"/>
                <a:gd name="connsiteY79" fmla="*/ 353403 h 612895"/>
                <a:gd name="connsiteX80" fmla="*/ 1013254 w 1020213"/>
                <a:gd name="connsiteY80" fmla="*/ 348460 h 612895"/>
                <a:gd name="connsiteX81" fmla="*/ 1015726 w 1020213"/>
                <a:gd name="connsiteY81" fmla="*/ 341046 h 612895"/>
                <a:gd name="connsiteX82" fmla="*/ 1003369 w 1020213"/>
                <a:gd name="connsiteY82" fmla="*/ 336103 h 612895"/>
                <a:gd name="connsiteX83" fmla="*/ 1008312 w 1020213"/>
                <a:gd name="connsiteY83" fmla="*/ 321275 h 612895"/>
                <a:gd name="connsiteX84" fmla="*/ 1013254 w 1020213"/>
                <a:gd name="connsiteY84" fmla="*/ 301505 h 612895"/>
                <a:gd name="connsiteX85" fmla="*/ 1010783 w 1020213"/>
                <a:gd name="connsiteY85" fmla="*/ 261963 h 612895"/>
                <a:gd name="connsiteX86" fmla="*/ 1003369 w 1020213"/>
                <a:gd name="connsiteY86" fmla="*/ 244663 h 612895"/>
                <a:gd name="connsiteX87" fmla="*/ 995955 w 1020213"/>
                <a:gd name="connsiteY87" fmla="*/ 234778 h 612895"/>
                <a:gd name="connsiteX88" fmla="*/ 988541 w 1020213"/>
                <a:gd name="connsiteY88" fmla="*/ 219950 h 612895"/>
                <a:gd name="connsiteX89" fmla="*/ 981127 w 1020213"/>
                <a:gd name="connsiteY89" fmla="*/ 217479 h 612895"/>
                <a:gd name="connsiteX90" fmla="*/ 976184 w 1020213"/>
                <a:gd name="connsiteY90" fmla="*/ 210065 h 612895"/>
                <a:gd name="connsiteX91" fmla="*/ 968770 w 1020213"/>
                <a:gd name="connsiteY91" fmla="*/ 205122 h 612895"/>
                <a:gd name="connsiteX92" fmla="*/ 966299 w 1020213"/>
                <a:gd name="connsiteY92" fmla="*/ 197708 h 612895"/>
                <a:gd name="connsiteX93" fmla="*/ 953942 w 1020213"/>
                <a:gd name="connsiteY93" fmla="*/ 182880 h 612895"/>
                <a:gd name="connsiteX94" fmla="*/ 951470 w 1020213"/>
                <a:gd name="connsiteY94" fmla="*/ 175466 h 612895"/>
                <a:gd name="connsiteX95" fmla="*/ 32126 w 1020213"/>
                <a:gd name="connsiteY95" fmla="*/ 0 h 612895"/>
                <a:gd name="connsiteX0" fmla="*/ 0 w 1044805"/>
                <a:gd name="connsiteY0" fmla="*/ 19770 h 612895"/>
                <a:gd name="connsiteX1" fmla="*/ 2472 w 1044805"/>
                <a:gd name="connsiteY1" fmla="*/ 96382 h 612895"/>
                <a:gd name="connsiteX2" fmla="*/ 9886 w 1044805"/>
                <a:gd name="connsiteY2" fmla="*/ 103796 h 612895"/>
                <a:gd name="connsiteX3" fmla="*/ 14828 w 1044805"/>
                <a:gd name="connsiteY3" fmla="*/ 111210 h 612895"/>
                <a:gd name="connsiteX4" fmla="*/ 17300 w 1044805"/>
                <a:gd name="connsiteY4" fmla="*/ 118625 h 612895"/>
                <a:gd name="connsiteX5" fmla="*/ 46956 w 1044805"/>
                <a:gd name="connsiteY5" fmla="*/ 133453 h 612895"/>
                <a:gd name="connsiteX6" fmla="*/ 54370 w 1044805"/>
                <a:gd name="connsiteY6" fmla="*/ 135924 h 612895"/>
                <a:gd name="connsiteX7" fmla="*/ 61784 w 1044805"/>
                <a:gd name="connsiteY7" fmla="*/ 138395 h 612895"/>
                <a:gd name="connsiteX8" fmla="*/ 66727 w 1044805"/>
                <a:gd name="connsiteY8" fmla="*/ 153223 h 612895"/>
                <a:gd name="connsiteX9" fmla="*/ 71669 w 1044805"/>
                <a:gd name="connsiteY9" fmla="*/ 182880 h 612895"/>
                <a:gd name="connsiteX10" fmla="*/ 59313 w 1044805"/>
                <a:gd name="connsiteY10" fmla="*/ 205122 h 612895"/>
                <a:gd name="connsiteX11" fmla="*/ 56841 w 1044805"/>
                <a:gd name="connsiteY11" fmla="*/ 274320 h 612895"/>
                <a:gd name="connsiteX12" fmla="*/ 59313 w 1044805"/>
                <a:gd name="connsiteY12" fmla="*/ 291619 h 612895"/>
                <a:gd name="connsiteX13" fmla="*/ 74141 w 1044805"/>
                <a:gd name="connsiteY13" fmla="*/ 306447 h 612895"/>
                <a:gd name="connsiteX14" fmla="*/ 96383 w 1044805"/>
                <a:gd name="connsiteY14" fmla="*/ 318804 h 612895"/>
                <a:gd name="connsiteX15" fmla="*/ 101326 w 1044805"/>
                <a:gd name="connsiteY15" fmla="*/ 350932 h 612895"/>
                <a:gd name="connsiteX16" fmla="*/ 103797 w 1044805"/>
                <a:gd name="connsiteY16" fmla="*/ 363288 h 612895"/>
                <a:gd name="connsiteX17" fmla="*/ 111211 w 1044805"/>
                <a:gd name="connsiteY17" fmla="*/ 370702 h 612895"/>
                <a:gd name="connsiteX18" fmla="*/ 118625 w 1044805"/>
                <a:gd name="connsiteY18" fmla="*/ 397887 h 612895"/>
                <a:gd name="connsiteX19" fmla="*/ 123568 w 1044805"/>
                <a:gd name="connsiteY19" fmla="*/ 405301 h 612895"/>
                <a:gd name="connsiteX20" fmla="*/ 128510 w 1044805"/>
                <a:gd name="connsiteY20" fmla="*/ 422601 h 612895"/>
                <a:gd name="connsiteX21" fmla="*/ 143339 w 1044805"/>
                <a:gd name="connsiteY21" fmla="*/ 432486 h 612895"/>
                <a:gd name="connsiteX22" fmla="*/ 150753 w 1044805"/>
                <a:gd name="connsiteY22" fmla="*/ 437429 h 612895"/>
                <a:gd name="connsiteX23" fmla="*/ 165581 w 1044805"/>
                <a:gd name="connsiteY23" fmla="*/ 449786 h 612895"/>
                <a:gd name="connsiteX24" fmla="*/ 185352 w 1044805"/>
                <a:gd name="connsiteY24" fmla="*/ 457200 h 612895"/>
                <a:gd name="connsiteX25" fmla="*/ 192766 w 1044805"/>
                <a:gd name="connsiteY25" fmla="*/ 459671 h 612895"/>
                <a:gd name="connsiteX26" fmla="*/ 254549 w 1044805"/>
                <a:gd name="connsiteY26" fmla="*/ 464614 h 612895"/>
                <a:gd name="connsiteX27" fmla="*/ 261963 w 1044805"/>
                <a:gd name="connsiteY27" fmla="*/ 484385 h 612895"/>
                <a:gd name="connsiteX28" fmla="*/ 271849 w 1044805"/>
                <a:gd name="connsiteY28" fmla="*/ 499213 h 612895"/>
                <a:gd name="connsiteX29" fmla="*/ 276792 w 1044805"/>
                <a:gd name="connsiteY29" fmla="*/ 516512 h 612895"/>
                <a:gd name="connsiteX30" fmla="*/ 284206 w 1044805"/>
                <a:gd name="connsiteY30" fmla="*/ 521455 h 612895"/>
                <a:gd name="connsiteX31" fmla="*/ 296562 w 1044805"/>
                <a:gd name="connsiteY31" fmla="*/ 536283 h 612895"/>
                <a:gd name="connsiteX32" fmla="*/ 303976 w 1044805"/>
                <a:gd name="connsiteY32" fmla="*/ 538754 h 612895"/>
                <a:gd name="connsiteX33" fmla="*/ 343518 w 1044805"/>
                <a:gd name="connsiteY33" fmla="*/ 546168 h 612895"/>
                <a:gd name="connsiteX34" fmla="*/ 365760 w 1044805"/>
                <a:gd name="connsiteY34" fmla="*/ 553582 h 612895"/>
                <a:gd name="connsiteX35" fmla="*/ 373174 w 1044805"/>
                <a:gd name="connsiteY35" fmla="*/ 556054 h 612895"/>
                <a:gd name="connsiteX36" fmla="*/ 437429 w 1044805"/>
                <a:gd name="connsiteY36" fmla="*/ 560996 h 612895"/>
                <a:gd name="connsiteX37" fmla="*/ 444843 w 1044805"/>
                <a:gd name="connsiteY37" fmla="*/ 565939 h 612895"/>
                <a:gd name="connsiteX38" fmla="*/ 449786 w 1044805"/>
                <a:gd name="connsiteY38" fmla="*/ 573353 h 612895"/>
                <a:gd name="connsiteX39" fmla="*/ 459672 w 1044805"/>
                <a:gd name="connsiteY39" fmla="*/ 575825 h 612895"/>
                <a:gd name="connsiteX40" fmla="*/ 467086 w 1044805"/>
                <a:gd name="connsiteY40" fmla="*/ 580767 h 612895"/>
                <a:gd name="connsiteX41" fmla="*/ 474500 w 1044805"/>
                <a:gd name="connsiteY41" fmla="*/ 583239 h 612895"/>
                <a:gd name="connsiteX42" fmla="*/ 496742 w 1044805"/>
                <a:gd name="connsiteY42" fmla="*/ 595595 h 612895"/>
                <a:gd name="connsiteX43" fmla="*/ 518984 w 1044805"/>
                <a:gd name="connsiteY43" fmla="*/ 603009 h 612895"/>
                <a:gd name="connsiteX44" fmla="*/ 533812 w 1044805"/>
                <a:gd name="connsiteY44" fmla="*/ 607952 h 612895"/>
                <a:gd name="connsiteX45" fmla="*/ 553583 w 1044805"/>
                <a:gd name="connsiteY45" fmla="*/ 612895 h 612895"/>
                <a:gd name="connsiteX46" fmla="*/ 617838 w 1044805"/>
                <a:gd name="connsiteY46" fmla="*/ 610423 h 612895"/>
                <a:gd name="connsiteX47" fmla="*/ 625252 w 1044805"/>
                <a:gd name="connsiteY47" fmla="*/ 605481 h 612895"/>
                <a:gd name="connsiteX48" fmla="*/ 640080 w 1044805"/>
                <a:gd name="connsiteY48" fmla="*/ 600538 h 612895"/>
                <a:gd name="connsiteX49" fmla="*/ 649966 w 1044805"/>
                <a:gd name="connsiteY49" fmla="*/ 585710 h 612895"/>
                <a:gd name="connsiteX50" fmla="*/ 652437 w 1044805"/>
                <a:gd name="connsiteY50" fmla="*/ 578296 h 612895"/>
                <a:gd name="connsiteX51" fmla="*/ 662322 w 1044805"/>
                <a:gd name="connsiteY51" fmla="*/ 575825 h 612895"/>
                <a:gd name="connsiteX52" fmla="*/ 684564 w 1044805"/>
                <a:gd name="connsiteY52" fmla="*/ 580767 h 612895"/>
                <a:gd name="connsiteX53" fmla="*/ 701864 w 1044805"/>
                <a:gd name="connsiteY53" fmla="*/ 585710 h 612895"/>
                <a:gd name="connsiteX54" fmla="*/ 709278 w 1044805"/>
                <a:gd name="connsiteY54" fmla="*/ 593124 h 612895"/>
                <a:gd name="connsiteX55" fmla="*/ 721635 w 1044805"/>
                <a:gd name="connsiteY55" fmla="*/ 595595 h 612895"/>
                <a:gd name="connsiteX56" fmla="*/ 751291 w 1044805"/>
                <a:gd name="connsiteY56" fmla="*/ 598067 h 612895"/>
                <a:gd name="connsiteX57" fmla="*/ 822960 w 1044805"/>
                <a:gd name="connsiteY57" fmla="*/ 598067 h 612895"/>
                <a:gd name="connsiteX58" fmla="*/ 837788 w 1044805"/>
                <a:gd name="connsiteY58" fmla="*/ 593124 h 612895"/>
                <a:gd name="connsiteX59" fmla="*/ 850145 w 1044805"/>
                <a:gd name="connsiteY59" fmla="*/ 583239 h 612895"/>
                <a:gd name="connsiteX60" fmla="*/ 855088 w 1044805"/>
                <a:gd name="connsiteY60" fmla="*/ 575825 h 612895"/>
                <a:gd name="connsiteX61" fmla="*/ 864973 w 1044805"/>
                <a:gd name="connsiteY61" fmla="*/ 553582 h 612895"/>
                <a:gd name="connsiteX62" fmla="*/ 872387 w 1044805"/>
                <a:gd name="connsiteY62" fmla="*/ 548640 h 612895"/>
                <a:gd name="connsiteX63" fmla="*/ 882273 w 1044805"/>
                <a:gd name="connsiteY63" fmla="*/ 533812 h 612895"/>
                <a:gd name="connsiteX64" fmla="*/ 889687 w 1044805"/>
                <a:gd name="connsiteY64" fmla="*/ 518983 h 612895"/>
                <a:gd name="connsiteX65" fmla="*/ 892158 w 1044805"/>
                <a:gd name="connsiteY65" fmla="*/ 509098 h 612895"/>
                <a:gd name="connsiteX66" fmla="*/ 906986 w 1044805"/>
                <a:gd name="connsiteY66" fmla="*/ 499213 h 612895"/>
                <a:gd name="connsiteX67" fmla="*/ 929228 w 1044805"/>
                <a:gd name="connsiteY67" fmla="*/ 481913 h 612895"/>
                <a:gd name="connsiteX68" fmla="*/ 936642 w 1044805"/>
                <a:gd name="connsiteY68" fmla="*/ 476970 h 612895"/>
                <a:gd name="connsiteX69" fmla="*/ 941585 w 1044805"/>
                <a:gd name="connsiteY69" fmla="*/ 467085 h 612895"/>
                <a:gd name="connsiteX70" fmla="*/ 948999 w 1044805"/>
                <a:gd name="connsiteY70" fmla="*/ 464614 h 612895"/>
                <a:gd name="connsiteX71" fmla="*/ 951470 w 1044805"/>
                <a:gd name="connsiteY71" fmla="*/ 457200 h 612895"/>
                <a:gd name="connsiteX72" fmla="*/ 958884 w 1044805"/>
                <a:gd name="connsiteY72" fmla="*/ 452257 h 612895"/>
                <a:gd name="connsiteX73" fmla="*/ 963827 w 1044805"/>
                <a:gd name="connsiteY73" fmla="*/ 444843 h 612895"/>
                <a:gd name="connsiteX74" fmla="*/ 976184 w 1044805"/>
                <a:gd name="connsiteY74" fmla="*/ 432486 h 612895"/>
                <a:gd name="connsiteX75" fmla="*/ 986069 w 1044805"/>
                <a:gd name="connsiteY75" fmla="*/ 405301 h 612895"/>
                <a:gd name="connsiteX76" fmla="*/ 988541 w 1044805"/>
                <a:gd name="connsiteY76" fmla="*/ 395416 h 612895"/>
                <a:gd name="connsiteX77" fmla="*/ 991012 w 1044805"/>
                <a:gd name="connsiteY77" fmla="*/ 363288 h 612895"/>
                <a:gd name="connsiteX78" fmla="*/ 1000897 w 1044805"/>
                <a:gd name="connsiteY78" fmla="*/ 360817 h 612895"/>
                <a:gd name="connsiteX79" fmla="*/ 1005840 w 1044805"/>
                <a:gd name="connsiteY79" fmla="*/ 353403 h 612895"/>
                <a:gd name="connsiteX80" fmla="*/ 1013254 w 1044805"/>
                <a:gd name="connsiteY80" fmla="*/ 348460 h 612895"/>
                <a:gd name="connsiteX81" fmla="*/ 1015726 w 1044805"/>
                <a:gd name="connsiteY81" fmla="*/ 341046 h 612895"/>
                <a:gd name="connsiteX82" fmla="*/ 1003369 w 1044805"/>
                <a:gd name="connsiteY82" fmla="*/ 336103 h 612895"/>
                <a:gd name="connsiteX83" fmla="*/ 1008312 w 1044805"/>
                <a:gd name="connsiteY83" fmla="*/ 321275 h 612895"/>
                <a:gd name="connsiteX84" fmla="*/ 1013254 w 1044805"/>
                <a:gd name="connsiteY84" fmla="*/ 301505 h 612895"/>
                <a:gd name="connsiteX85" fmla="*/ 1010783 w 1044805"/>
                <a:gd name="connsiteY85" fmla="*/ 261963 h 612895"/>
                <a:gd name="connsiteX86" fmla="*/ 1003369 w 1044805"/>
                <a:gd name="connsiteY86" fmla="*/ 244663 h 612895"/>
                <a:gd name="connsiteX87" fmla="*/ 995955 w 1044805"/>
                <a:gd name="connsiteY87" fmla="*/ 234778 h 612895"/>
                <a:gd name="connsiteX88" fmla="*/ 988541 w 1044805"/>
                <a:gd name="connsiteY88" fmla="*/ 219950 h 612895"/>
                <a:gd name="connsiteX89" fmla="*/ 981127 w 1044805"/>
                <a:gd name="connsiteY89" fmla="*/ 217479 h 612895"/>
                <a:gd name="connsiteX90" fmla="*/ 976184 w 1044805"/>
                <a:gd name="connsiteY90" fmla="*/ 210065 h 612895"/>
                <a:gd name="connsiteX91" fmla="*/ 968770 w 1044805"/>
                <a:gd name="connsiteY91" fmla="*/ 205122 h 612895"/>
                <a:gd name="connsiteX92" fmla="*/ 966299 w 1044805"/>
                <a:gd name="connsiteY92" fmla="*/ 197708 h 612895"/>
                <a:gd name="connsiteX93" fmla="*/ 953942 w 1044805"/>
                <a:gd name="connsiteY93" fmla="*/ 182880 h 612895"/>
                <a:gd name="connsiteX94" fmla="*/ 983597 w 1044805"/>
                <a:gd name="connsiteY94" fmla="*/ 56841 h 612895"/>
                <a:gd name="connsiteX95" fmla="*/ 32126 w 1044805"/>
                <a:gd name="connsiteY95" fmla="*/ 0 h 612895"/>
                <a:gd name="connsiteX0" fmla="*/ 21812 w 1042776"/>
                <a:gd name="connsiteY0" fmla="*/ 11355 h 612895"/>
                <a:gd name="connsiteX1" fmla="*/ 443 w 1042776"/>
                <a:gd name="connsiteY1" fmla="*/ 96382 h 612895"/>
                <a:gd name="connsiteX2" fmla="*/ 7857 w 1042776"/>
                <a:gd name="connsiteY2" fmla="*/ 103796 h 612895"/>
                <a:gd name="connsiteX3" fmla="*/ 12799 w 1042776"/>
                <a:gd name="connsiteY3" fmla="*/ 111210 h 612895"/>
                <a:gd name="connsiteX4" fmla="*/ 15271 w 1042776"/>
                <a:gd name="connsiteY4" fmla="*/ 118625 h 612895"/>
                <a:gd name="connsiteX5" fmla="*/ 44927 w 1042776"/>
                <a:gd name="connsiteY5" fmla="*/ 133453 h 612895"/>
                <a:gd name="connsiteX6" fmla="*/ 52341 w 1042776"/>
                <a:gd name="connsiteY6" fmla="*/ 135924 h 612895"/>
                <a:gd name="connsiteX7" fmla="*/ 59755 w 1042776"/>
                <a:gd name="connsiteY7" fmla="*/ 138395 h 612895"/>
                <a:gd name="connsiteX8" fmla="*/ 64698 w 1042776"/>
                <a:gd name="connsiteY8" fmla="*/ 153223 h 612895"/>
                <a:gd name="connsiteX9" fmla="*/ 69640 w 1042776"/>
                <a:gd name="connsiteY9" fmla="*/ 182880 h 612895"/>
                <a:gd name="connsiteX10" fmla="*/ 57284 w 1042776"/>
                <a:gd name="connsiteY10" fmla="*/ 205122 h 612895"/>
                <a:gd name="connsiteX11" fmla="*/ 54812 w 1042776"/>
                <a:gd name="connsiteY11" fmla="*/ 274320 h 612895"/>
                <a:gd name="connsiteX12" fmla="*/ 57284 w 1042776"/>
                <a:gd name="connsiteY12" fmla="*/ 291619 h 612895"/>
                <a:gd name="connsiteX13" fmla="*/ 72112 w 1042776"/>
                <a:gd name="connsiteY13" fmla="*/ 306447 h 612895"/>
                <a:gd name="connsiteX14" fmla="*/ 94354 w 1042776"/>
                <a:gd name="connsiteY14" fmla="*/ 318804 h 612895"/>
                <a:gd name="connsiteX15" fmla="*/ 99297 w 1042776"/>
                <a:gd name="connsiteY15" fmla="*/ 350932 h 612895"/>
                <a:gd name="connsiteX16" fmla="*/ 101768 w 1042776"/>
                <a:gd name="connsiteY16" fmla="*/ 363288 h 612895"/>
                <a:gd name="connsiteX17" fmla="*/ 109182 w 1042776"/>
                <a:gd name="connsiteY17" fmla="*/ 370702 h 612895"/>
                <a:gd name="connsiteX18" fmla="*/ 116596 w 1042776"/>
                <a:gd name="connsiteY18" fmla="*/ 397887 h 612895"/>
                <a:gd name="connsiteX19" fmla="*/ 121539 w 1042776"/>
                <a:gd name="connsiteY19" fmla="*/ 405301 h 612895"/>
                <a:gd name="connsiteX20" fmla="*/ 126481 w 1042776"/>
                <a:gd name="connsiteY20" fmla="*/ 422601 h 612895"/>
                <a:gd name="connsiteX21" fmla="*/ 141310 w 1042776"/>
                <a:gd name="connsiteY21" fmla="*/ 432486 h 612895"/>
                <a:gd name="connsiteX22" fmla="*/ 148724 w 1042776"/>
                <a:gd name="connsiteY22" fmla="*/ 437429 h 612895"/>
                <a:gd name="connsiteX23" fmla="*/ 163552 w 1042776"/>
                <a:gd name="connsiteY23" fmla="*/ 449786 h 612895"/>
                <a:gd name="connsiteX24" fmla="*/ 183323 w 1042776"/>
                <a:gd name="connsiteY24" fmla="*/ 457200 h 612895"/>
                <a:gd name="connsiteX25" fmla="*/ 190737 w 1042776"/>
                <a:gd name="connsiteY25" fmla="*/ 459671 h 612895"/>
                <a:gd name="connsiteX26" fmla="*/ 252520 w 1042776"/>
                <a:gd name="connsiteY26" fmla="*/ 464614 h 612895"/>
                <a:gd name="connsiteX27" fmla="*/ 259934 w 1042776"/>
                <a:gd name="connsiteY27" fmla="*/ 484385 h 612895"/>
                <a:gd name="connsiteX28" fmla="*/ 269820 w 1042776"/>
                <a:gd name="connsiteY28" fmla="*/ 499213 h 612895"/>
                <a:gd name="connsiteX29" fmla="*/ 274763 w 1042776"/>
                <a:gd name="connsiteY29" fmla="*/ 516512 h 612895"/>
                <a:gd name="connsiteX30" fmla="*/ 282177 w 1042776"/>
                <a:gd name="connsiteY30" fmla="*/ 521455 h 612895"/>
                <a:gd name="connsiteX31" fmla="*/ 294533 w 1042776"/>
                <a:gd name="connsiteY31" fmla="*/ 536283 h 612895"/>
                <a:gd name="connsiteX32" fmla="*/ 301947 w 1042776"/>
                <a:gd name="connsiteY32" fmla="*/ 538754 h 612895"/>
                <a:gd name="connsiteX33" fmla="*/ 341489 w 1042776"/>
                <a:gd name="connsiteY33" fmla="*/ 546168 h 612895"/>
                <a:gd name="connsiteX34" fmla="*/ 363731 w 1042776"/>
                <a:gd name="connsiteY34" fmla="*/ 553582 h 612895"/>
                <a:gd name="connsiteX35" fmla="*/ 371145 w 1042776"/>
                <a:gd name="connsiteY35" fmla="*/ 556054 h 612895"/>
                <a:gd name="connsiteX36" fmla="*/ 435400 w 1042776"/>
                <a:gd name="connsiteY36" fmla="*/ 560996 h 612895"/>
                <a:gd name="connsiteX37" fmla="*/ 442814 w 1042776"/>
                <a:gd name="connsiteY37" fmla="*/ 565939 h 612895"/>
                <a:gd name="connsiteX38" fmla="*/ 447757 w 1042776"/>
                <a:gd name="connsiteY38" fmla="*/ 573353 h 612895"/>
                <a:gd name="connsiteX39" fmla="*/ 457643 w 1042776"/>
                <a:gd name="connsiteY39" fmla="*/ 575825 h 612895"/>
                <a:gd name="connsiteX40" fmla="*/ 465057 w 1042776"/>
                <a:gd name="connsiteY40" fmla="*/ 580767 h 612895"/>
                <a:gd name="connsiteX41" fmla="*/ 472471 w 1042776"/>
                <a:gd name="connsiteY41" fmla="*/ 583239 h 612895"/>
                <a:gd name="connsiteX42" fmla="*/ 494713 w 1042776"/>
                <a:gd name="connsiteY42" fmla="*/ 595595 h 612895"/>
                <a:gd name="connsiteX43" fmla="*/ 516955 w 1042776"/>
                <a:gd name="connsiteY43" fmla="*/ 603009 h 612895"/>
                <a:gd name="connsiteX44" fmla="*/ 531783 w 1042776"/>
                <a:gd name="connsiteY44" fmla="*/ 607952 h 612895"/>
                <a:gd name="connsiteX45" fmla="*/ 551554 w 1042776"/>
                <a:gd name="connsiteY45" fmla="*/ 612895 h 612895"/>
                <a:gd name="connsiteX46" fmla="*/ 615809 w 1042776"/>
                <a:gd name="connsiteY46" fmla="*/ 610423 h 612895"/>
                <a:gd name="connsiteX47" fmla="*/ 623223 w 1042776"/>
                <a:gd name="connsiteY47" fmla="*/ 605481 h 612895"/>
                <a:gd name="connsiteX48" fmla="*/ 638051 w 1042776"/>
                <a:gd name="connsiteY48" fmla="*/ 600538 h 612895"/>
                <a:gd name="connsiteX49" fmla="*/ 647937 w 1042776"/>
                <a:gd name="connsiteY49" fmla="*/ 585710 h 612895"/>
                <a:gd name="connsiteX50" fmla="*/ 650408 w 1042776"/>
                <a:gd name="connsiteY50" fmla="*/ 578296 h 612895"/>
                <a:gd name="connsiteX51" fmla="*/ 660293 w 1042776"/>
                <a:gd name="connsiteY51" fmla="*/ 575825 h 612895"/>
                <a:gd name="connsiteX52" fmla="*/ 682535 w 1042776"/>
                <a:gd name="connsiteY52" fmla="*/ 580767 h 612895"/>
                <a:gd name="connsiteX53" fmla="*/ 699835 w 1042776"/>
                <a:gd name="connsiteY53" fmla="*/ 585710 h 612895"/>
                <a:gd name="connsiteX54" fmla="*/ 707249 w 1042776"/>
                <a:gd name="connsiteY54" fmla="*/ 593124 h 612895"/>
                <a:gd name="connsiteX55" fmla="*/ 719606 w 1042776"/>
                <a:gd name="connsiteY55" fmla="*/ 595595 h 612895"/>
                <a:gd name="connsiteX56" fmla="*/ 749262 w 1042776"/>
                <a:gd name="connsiteY56" fmla="*/ 598067 h 612895"/>
                <a:gd name="connsiteX57" fmla="*/ 820931 w 1042776"/>
                <a:gd name="connsiteY57" fmla="*/ 598067 h 612895"/>
                <a:gd name="connsiteX58" fmla="*/ 835759 w 1042776"/>
                <a:gd name="connsiteY58" fmla="*/ 593124 h 612895"/>
                <a:gd name="connsiteX59" fmla="*/ 848116 w 1042776"/>
                <a:gd name="connsiteY59" fmla="*/ 583239 h 612895"/>
                <a:gd name="connsiteX60" fmla="*/ 853059 w 1042776"/>
                <a:gd name="connsiteY60" fmla="*/ 575825 h 612895"/>
                <a:gd name="connsiteX61" fmla="*/ 862944 w 1042776"/>
                <a:gd name="connsiteY61" fmla="*/ 553582 h 612895"/>
                <a:gd name="connsiteX62" fmla="*/ 870358 w 1042776"/>
                <a:gd name="connsiteY62" fmla="*/ 548640 h 612895"/>
                <a:gd name="connsiteX63" fmla="*/ 880244 w 1042776"/>
                <a:gd name="connsiteY63" fmla="*/ 533812 h 612895"/>
                <a:gd name="connsiteX64" fmla="*/ 887658 w 1042776"/>
                <a:gd name="connsiteY64" fmla="*/ 518983 h 612895"/>
                <a:gd name="connsiteX65" fmla="*/ 890129 w 1042776"/>
                <a:gd name="connsiteY65" fmla="*/ 509098 h 612895"/>
                <a:gd name="connsiteX66" fmla="*/ 904957 w 1042776"/>
                <a:gd name="connsiteY66" fmla="*/ 499213 h 612895"/>
                <a:gd name="connsiteX67" fmla="*/ 927199 w 1042776"/>
                <a:gd name="connsiteY67" fmla="*/ 481913 h 612895"/>
                <a:gd name="connsiteX68" fmla="*/ 934613 w 1042776"/>
                <a:gd name="connsiteY68" fmla="*/ 476970 h 612895"/>
                <a:gd name="connsiteX69" fmla="*/ 939556 w 1042776"/>
                <a:gd name="connsiteY69" fmla="*/ 467085 h 612895"/>
                <a:gd name="connsiteX70" fmla="*/ 946970 w 1042776"/>
                <a:gd name="connsiteY70" fmla="*/ 464614 h 612895"/>
                <a:gd name="connsiteX71" fmla="*/ 949441 w 1042776"/>
                <a:gd name="connsiteY71" fmla="*/ 457200 h 612895"/>
                <a:gd name="connsiteX72" fmla="*/ 956855 w 1042776"/>
                <a:gd name="connsiteY72" fmla="*/ 452257 h 612895"/>
                <a:gd name="connsiteX73" fmla="*/ 961798 w 1042776"/>
                <a:gd name="connsiteY73" fmla="*/ 444843 h 612895"/>
                <a:gd name="connsiteX74" fmla="*/ 974155 w 1042776"/>
                <a:gd name="connsiteY74" fmla="*/ 432486 h 612895"/>
                <a:gd name="connsiteX75" fmla="*/ 984040 w 1042776"/>
                <a:gd name="connsiteY75" fmla="*/ 405301 h 612895"/>
                <a:gd name="connsiteX76" fmla="*/ 986512 w 1042776"/>
                <a:gd name="connsiteY76" fmla="*/ 395416 h 612895"/>
                <a:gd name="connsiteX77" fmla="*/ 988983 w 1042776"/>
                <a:gd name="connsiteY77" fmla="*/ 363288 h 612895"/>
                <a:gd name="connsiteX78" fmla="*/ 998868 w 1042776"/>
                <a:gd name="connsiteY78" fmla="*/ 360817 h 612895"/>
                <a:gd name="connsiteX79" fmla="*/ 1003811 w 1042776"/>
                <a:gd name="connsiteY79" fmla="*/ 353403 h 612895"/>
                <a:gd name="connsiteX80" fmla="*/ 1011225 w 1042776"/>
                <a:gd name="connsiteY80" fmla="*/ 348460 h 612895"/>
                <a:gd name="connsiteX81" fmla="*/ 1013697 w 1042776"/>
                <a:gd name="connsiteY81" fmla="*/ 341046 h 612895"/>
                <a:gd name="connsiteX82" fmla="*/ 1001340 w 1042776"/>
                <a:gd name="connsiteY82" fmla="*/ 336103 h 612895"/>
                <a:gd name="connsiteX83" fmla="*/ 1006283 w 1042776"/>
                <a:gd name="connsiteY83" fmla="*/ 321275 h 612895"/>
                <a:gd name="connsiteX84" fmla="*/ 1011225 w 1042776"/>
                <a:gd name="connsiteY84" fmla="*/ 301505 h 612895"/>
                <a:gd name="connsiteX85" fmla="*/ 1008754 w 1042776"/>
                <a:gd name="connsiteY85" fmla="*/ 261963 h 612895"/>
                <a:gd name="connsiteX86" fmla="*/ 1001340 w 1042776"/>
                <a:gd name="connsiteY86" fmla="*/ 244663 h 612895"/>
                <a:gd name="connsiteX87" fmla="*/ 993926 w 1042776"/>
                <a:gd name="connsiteY87" fmla="*/ 234778 h 612895"/>
                <a:gd name="connsiteX88" fmla="*/ 986512 w 1042776"/>
                <a:gd name="connsiteY88" fmla="*/ 219950 h 612895"/>
                <a:gd name="connsiteX89" fmla="*/ 979098 w 1042776"/>
                <a:gd name="connsiteY89" fmla="*/ 217479 h 612895"/>
                <a:gd name="connsiteX90" fmla="*/ 974155 w 1042776"/>
                <a:gd name="connsiteY90" fmla="*/ 210065 h 612895"/>
                <a:gd name="connsiteX91" fmla="*/ 966741 w 1042776"/>
                <a:gd name="connsiteY91" fmla="*/ 205122 h 612895"/>
                <a:gd name="connsiteX92" fmla="*/ 964270 w 1042776"/>
                <a:gd name="connsiteY92" fmla="*/ 197708 h 612895"/>
                <a:gd name="connsiteX93" fmla="*/ 951913 w 1042776"/>
                <a:gd name="connsiteY93" fmla="*/ 182880 h 612895"/>
                <a:gd name="connsiteX94" fmla="*/ 981568 w 1042776"/>
                <a:gd name="connsiteY94" fmla="*/ 56841 h 612895"/>
                <a:gd name="connsiteX95" fmla="*/ 30097 w 1042776"/>
                <a:gd name="connsiteY95" fmla="*/ 0 h 612895"/>
                <a:gd name="connsiteX0" fmla="*/ 21812 w 1013697"/>
                <a:gd name="connsiteY0" fmla="*/ 11355 h 612895"/>
                <a:gd name="connsiteX1" fmla="*/ 443 w 1013697"/>
                <a:gd name="connsiteY1" fmla="*/ 96382 h 612895"/>
                <a:gd name="connsiteX2" fmla="*/ 7857 w 1013697"/>
                <a:gd name="connsiteY2" fmla="*/ 103796 h 612895"/>
                <a:gd name="connsiteX3" fmla="*/ 12799 w 1013697"/>
                <a:gd name="connsiteY3" fmla="*/ 111210 h 612895"/>
                <a:gd name="connsiteX4" fmla="*/ 15271 w 1013697"/>
                <a:gd name="connsiteY4" fmla="*/ 118625 h 612895"/>
                <a:gd name="connsiteX5" fmla="*/ 44927 w 1013697"/>
                <a:gd name="connsiteY5" fmla="*/ 133453 h 612895"/>
                <a:gd name="connsiteX6" fmla="*/ 52341 w 1013697"/>
                <a:gd name="connsiteY6" fmla="*/ 135924 h 612895"/>
                <a:gd name="connsiteX7" fmla="*/ 59755 w 1013697"/>
                <a:gd name="connsiteY7" fmla="*/ 138395 h 612895"/>
                <a:gd name="connsiteX8" fmla="*/ 64698 w 1013697"/>
                <a:gd name="connsiteY8" fmla="*/ 153223 h 612895"/>
                <a:gd name="connsiteX9" fmla="*/ 69640 w 1013697"/>
                <a:gd name="connsiteY9" fmla="*/ 182880 h 612895"/>
                <a:gd name="connsiteX10" fmla="*/ 57284 w 1013697"/>
                <a:gd name="connsiteY10" fmla="*/ 205122 h 612895"/>
                <a:gd name="connsiteX11" fmla="*/ 54812 w 1013697"/>
                <a:gd name="connsiteY11" fmla="*/ 274320 h 612895"/>
                <a:gd name="connsiteX12" fmla="*/ 57284 w 1013697"/>
                <a:gd name="connsiteY12" fmla="*/ 291619 h 612895"/>
                <a:gd name="connsiteX13" fmla="*/ 72112 w 1013697"/>
                <a:gd name="connsiteY13" fmla="*/ 306447 h 612895"/>
                <a:gd name="connsiteX14" fmla="*/ 94354 w 1013697"/>
                <a:gd name="connsiteY14" fmla="*/ 318804 h 612895"/>
                <a:gd name="connsiteX15" fmla="*/ 99297 w 1013697"/>
                <a:gd name="connsiteY15" fmla="*/ 350932 h 612895"/>
                <a:gd name="connsiteX16" fmla="*/ 101768 w 1013697"/>
                <a:gd name="connsiteY16" fmla="*/ 363288 h 612895"/>
                <a:gd name="connsiteX17" fmla="*/ 109182 w 1013697"/>
                <a:gd name="connsiteY17" fmla="*/ 370702 h 612895"/>
                <a:gd name="connsiteX18" fmla="*/ 116596 w 1013697"/>
                <a:gd name="connsiteY18" fmla="*/ 397887 h 612895"/>
                <a:gd name="connsiteX19" fmla="*/ 121539 w 1013697"/>
                <a:gd name="connsiteY19" fmla="*/ 405301 h 612895"/>
                <a:gd name="connsiteX20" fmla="*/ 126481 w 1013697"/>
                <a:gd name="connsiteY20" fmla="*/ 422601 h 612895"/>
                <a:gd name="connsiteX21" fmla="*/ 141310 w 1013697"/>
                <a:gd name="connsiteY21" fmla="*/ 432486 h 612895"/>
                <a:gd name="connsiteX22" fmla="*/ 148724 w 1013697"/>
                <a:gd name="connsiteY22" fmla="*/ 437429 h 612895"/>
                <a:gd name="connsiteX23" fmla="*/ 163552 w 1013697"/>
                <a:gd name="connsiteY23" fmla="*/ 449786 h 612895"/>
                <a:gd name="connsiteX24" fmla="*/ 183323 w 1013697"/>
                <a:gd name="connsiteY24" fmla="*/ 457200 h 612895"/>
                <a:gd name="connsiteX25" fmla="*/ 190737 w 1013697"/>
                <a:gd name="connsiteY25" fmla="*/ 459671 h 612895"/>
                <a:gd name="connsiteX26" fmla="*/ 252520 w 1013697"/>
                <a:gd name="connsiteY26" fmla="*/ 464614 h 612895"/>
                <a:gd name="connsiteX27" fmla="*/ 259934 w 1013697"/>
                <a:gd name="connsiteY27" fmla="*/ 484385 h 612895"/>
                <a:gd name="connsiteX28" fmla="*/ 269820 w 1013697"/>
                <a:gd name="connsiteY28" fmla="*/ 499213 h 612895"/>
                <a:gd name="connsiteX29" fmla="*/ 274763 w 1013697"/>
                <a:gd name="connsiteY29" fmla="*/ 516512 h 612895"/>
                <a:gd name="connsiteX30" fmla="*/ 282177 w 1013697"/>
                <a:gd name="connsiteY30" fmla="*/ 521455 h 612895"/>
                <a:gd name="connsiteX31" fmla="*/ 294533 w 1013697"/>
                <a:gd name="connsiteY31" fmla="*/ 536283 h 612895"/>
                <a:gd name="connsiteX32" fmla="*/ 301947 w 1013697"/>
                <a:gd name="connsiteY32" fmla="*/ 538754 h 612895"/>
                <a:gd name="connsiteX33" fmla="*/ 341489 w 1013697"/>
                <a:gd name="connsiteY33" fmla="*/ 546168 h 612895"/>
                <a:gd name="connsiteX34" fmla="*/ 363731 w 1013697"/>
                <a:gd name="connsiteY34" fmla="*/ 553582 h 612895"/>
                <a:gd name="connsiteX35" fmla="*/ 371145 w 1013697"/>
                <a:gd name="connsiteY35" fmla="*/ 556054 h 612895"/>
                <a:gd name="connsiteX36" fmla="*/ 435400 w 1013697"/>
                <a:gd name="connsiteY36" fmla="*/ 560996 h 612895"/>
                <a:gd name="connsiteX37" fmla="*/ 442814 w 1013697"/>
                <a:gd name="connsiteY37" fmla="*/ 565939 h 612895"/>
                <a:gd name="connsiteX38" fmla="*/ 447757 w 1013697"/>
                <a:gd name="connsiteY38" fmla="*/ 573353 h 612895"/>
                <a:gd name="connsiteX39" fmla="*/ 457643 w 1013697"/>
                <a:gd name="connsiteY39" fmla="*/ 575825 h 612895"/>
                <a:gd name="connsiteX40" fmla="*/ 465057 w 1013697"/>
                <a:gd name="connsiteY40" fmla="*/ 580767 h 612895"/>
                <a:gd name="connsiteX41" fmla="*/ 472471 w 1013697"/>
                <a:gd name="connsiteY41" fmla="*/ 583239 h 612895"/>
                <a:gd name="connsiteX42" fmla="*/ 494713 w 1013697"/>
                <a:gd name="connsiteY42" fmla="*/ 595595 h 612895"/>
                <a:gd name="connsiteX43" fmla="*/ 516955 w 1013697"/>
                <a:gd name="connsiteY43" fmla="*/ 603009 h 612895"/>
                <a:gd name="connsiteX44" fmla="*/ 531783 w 1013697"/>
                <a:gd name="connsiteY44" fmla="*/ 607952 h 612895"/>
                <a:gd name="connsiteX45" fmla="*/ 551554 w 1013697"/>
                <a:gd name="connsiteY45" fmla="*/ 612895 h 612895"/>
                <a:gd name="connsiteX46" fmla="*/ 615809 w 1013697"/>
                <a:gd name="connsiteY46" fmla="*/ 610423 h 612895"/>
                <a:gd name="connsiteX47" fmla="*/ 623223 w 1013697"/>
                <a:gd name="connsiteY47" fmla="*/ 605481 h 612895"/>
                <a:gd name="connsiteX48" fmla="*/ 638051 w 1013697"/>
                <a:gd name="connsiteY48" fmla="*/ 600538 h 612895"/>
                <a:gd name="connsiteX49" fmla="*/ 647937 w 1013697"/>
                <a:gd name="connsiteY49" fmla="*/ 585710 h 612895"/>
                <a:gd name="connsiteX50" fmla="*/ 650408 w 1013697"/>
                <a:gd name="connsiteY50" fmla="*/ 578296 h 612895"/>
                <a:gd name="connsiteX51" fmla="*/ 660293 w 1013697"/>
                <a:gd name="connsiteY51" fmla="*/ 575825 h 612895"/>
                <a:gd name="connsiteX52" fmla="*/ 682535 w 1013697"/>
                <a:gd name="connsiteY52" fmla="*/ 580767 h 612895"/>
                <a:gd name="connsiteX53" fmla="*/ 699835 w 1013697"/>
                <a:gd name="connsiteY53" fmla="*/ 585710 h 612895"/>
                <a:gd name="connsiteX54" fmla="*/ 707249 w 1013697"/>
                <a:gd name="connsiteY54" fmla="*/ 593124 h 612895"/>
                <a:gd name="connsiteX55" fmla="*/ 719606 w 1013697"/>
                <a:gd name="connsiteY55" fmla="*/ 595595 h 612895"/>
                <a:gd name="connsiteX56" fmla="*/ 749262 w 1013697"/>
                <a:gd name="connsiteY56" fmla="*/ 598067 h 612895"/>
                <a:gd name="connsiteX57" fmla="*/ 820931 w 1013697"/>
                <a:gd name="connsiteY57" fmla="*/ 598067 h 612895"/>
                <a:gd name="connsiteX58" fmla="*/ 835759 w 1013697"/>
                <a:gd name="connsiteY58" fmla="*/ 593124 h 612895"/>
                <a:gd name="connsiteX59" fmla="*/ 848116 w 1013697"/>
                <a:gd name="connsiteY59" fmla="*/ 583239 h 612895"/>
                <a:gd name="connsiteX60" fmla="*/ 853059 w 1013697"/>
                <a:gd name="connsiteY60" fmla="*/ 575825 h 612895"/>
                <a:gd name="connsiteX61" fmla="*/ 862944 w 1013697"/>
                <a:gd name="connsiteY61" fmla="*/ 553582 h 612895"/>
                <a:gd name="connsiteX62" fmla="*/ 870358 w 1013697"/>
                <a:gd name="connsiteY62" fmla="*/ 548640 h 612895"/>
                <a:gd name="connsiteX63" fmla="*/ 880244 w 1013697"/>
                <a:gd name="connsiteY63" fmla="*/ 533812 h 612895"/>
                <a:gd name="connsiteX64" fmla="*/ 887658 w 1013697"/>
                <a:gd name="connsiteY64" fmla="*/ 518983 h 612895"/>
                <a:gd name="connsiteX65" fmla="*/ 890129 w 1013697"/>
                <a:gd name="connsiteY65" fmla="*/ 509098 h 612895"/>
                <a:gd name="connsiteX66" fmla="*/ 904957 w 1013697"/>
                <a:gd name="connsiteY66" fmla="*/ 499213 h 612895"/>
                <a:gd name="connsiteX67" fmla="*/ 927199 w 1013697"/>
                <a:gd name="connsiteY67" fmla="*/ 481913 h 612895"/>
                <a:gd name="connsiteX68" fmla="*/ 934613 w 1013697"/>
                <a:gd name="connsiteY68" fmla="*/ 476970 h 612895"/>
                <a:gd name="connsiteX69" fmla="*/ 939556 w 1013697"/>
                <a:gd name="connsiteY69" fmla="*/ 467085 h 612895"/>
                <a:gd name="connsiteX70" fmla="*/ 946970 w 1013697"/>
                <a:gd name="connsiteY70" fmla="*/ 464614 h 612895"/>
                <a:gd name="connsiteX71" fmla="*/ 949441 w 1013697"/>
                <a:gd name="connsiteY71" fmla="*/ 457200 h 612895"/>
                <a:gd name="connsiteX72" fmla="*/ 956855 w 1013697"/>
                <a:gd name="connsiteY72" fmla="*/ 452257 h 612895"/>
                <a:gd name="connsiteX73" fmla="*/ 961798 w 1013697"/>
                <a:gd name="connsiteY73" fmla="*/ 444843 h 612895"/>
                <a:gd name="connsiteX74" fmla="*/ 974155 w 1013697"/>
                <a:gd name="connsiteY74" fmla="*/ 432486 h 612895"/>
                <a:gd name="connsiteX75" fmla="*/ 984040 w 1013697"/>
                <a:gd name="connsiteY75" fmla="*/ 405301 h 612895"/>
                <a:gd name="connsiteX76" fmla="*/ 986512 w 1013697"/>
                <a:gd name="connsiteY76" fmla="*/ 395416 h 612895"/>
                <a:gd name="connsiteX77" fmla="*/ 988983 w 1013697"/>
                <a:gd name="connsiteY77" fmla="*/ 363288 h 612895"/>
                <a:gd name="connsiteX78" fmla="*/ 998868 w 1013697"/>
                <a:gd name="connsiteY78" fmla="*/ 360817 h 612895"/>
                <a:gd name="connsiteX79" fmla="*/ 1003811 w 1013697"/>
                <a:gd name="connsiteY79" fmla="*/ 353403 h 612895"/>
                <a:gd name="connsiteX80" fmla="*/ 1011225 w 1013697"/>
                <a:gd name="connsiteY80" fmla="*/ 348460 h 612895"/>
                <a:gd name="connsiteX81" fmla="*/ 1013697 w 1013697"/>
                <a:gd name="connsiteY81" fmla="*/ 341046 h 612895"/>
                <a:gd name="connsiteX82" fmla="*/ 1001340 w 1013697"/>
                <a:gd name="connsiteY82" fmla="*/ 336103 h 612895"/>
                <a:gd name="connsiteX83" fmla="*/ 1006283 w 1013697"/>
                <a:gd name="connsiteY83" fmla="*/ 321275 h 612895"/>
                <a:gd name="connsiteX84" fmla="*/ 1011225 w 1013697"/>
                <a:gd name="connsiteY84" fmla="*/ 301505 h 612895"/>
                <a:gd name="connsiteX85" fmla="*/ 1008754 w 1013697"/>
                <a:gd name="connsiteY85" fmla="*/ 261963 h 612895"/>
                <a:gd name="connsiteX86" fmla="*/ 1001340 w 1013697"/>
                <a:gd name="connsiteY86" fmla="*/ 244663 h 612895"/>
                <a:gd name="connsiteX87" fmla="*/ 993926 w 1013697"/>
                <a:gd name="connsiteY87" fmla="*/ 234778 h 612895"/>
                <a:gd name="connsiteX88" fmla="*/ 986512 w 1013697"/>
                <a:gd name="connsiteY88" fmla="*/ 219950 h 612895"/>
                <a:gd name="connsiteX89" fmla="*/ 979098 w 1013697"/>
                <a:gd name="connsiteY89" fmla="*/ 217479 h 612895"/>
                <a:gd name="connsiteX90" fmla="*/ 974155 w 1013697"/>
                <a:gd name="connsiteY90" fmla="*/ 210065 h 612895"/>
                <a:gd name="connsiteX91" fmla="*/ 966741 w 1013697"/>
                <a:gd name="connsiteY91" fmla="*/ 205122 h 612895"/>
                <a:gd name="connsiteX92" fmla="*/ 964270 w 1013697"/>
                <a:gd name="connsiteY92" fmla="*/ 197708 h 612895"/>
                <a:gd name="connsiteX93" fmla="*/ 951913 w 1013697"/>
                <a:gd name="connsiteY93" fmla="*/ 182880 h 612895"/>
                <a:gd name="connsiteX94" fmla="*/ 937817 w 1013697"/>
                <a:gd name="connsiteY94" fmla="*/ 13090 h 612895"/>
                <a:gd name="connsiteX95" fmla="*/ 30097 w 1013697"/>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86512 w 1036732"/>
                <a:gd name="connsiteY76" fmla="*/ 395416 h 612895"/>
                <a:gd name="connsiteX77" fmla="*/ 988983 w 1036732"/>
                <a:gd name="connsiteY77" fmla="*/ 363288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06283 w 1036732"/>
                <a:gd name="connsiteY83" fmla="*/ 3212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86512 w 1036732"/>
                <a:gd name="connsiteY76" fmla="*/ 395416 h 612895"/>
                <a:gd name="connsiteX77" fmla="*/ 988983 w 1036732"/>
                <a:gd name="connsiteY77" fmla="*/ 363288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32534 w 1036732"/>
                <a:gd name="connsiteY83" fmla="*/ 3387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36732" h="612895">
                  <a:moveTo>
                    <a:pt x="21812" y="11355"/>
                  </a:moveTo>
                  <a:cubicBezTo>
                    <a:pt x="22636" y="36892"/>
                    <a:pt x="2769" y="80975"/>
                    <a:pt x="443" y="96382"/>
                  </a:cubicBezTo>
                  <a:cubicBezTo>
                    <a:pt x="-1883" y="111789"/>
                    <a:pt x="5620" y="101111"/>
                    <a:pt x="7857" y="103796"/>
                  </a:cubicBezTo>
                  <a:cubicBezTo>
                    <a:pt x="9758" y="106078"/>
                    <a:pt x="11471" y="108553"/>
                    <a:pt x="12799" y="111210"/>
                  </a:cubicBezTo>
                  <a:cubicBezTo>
                    <a:pt x="13964" y="113540"/>
                    <a:pt x="13429" y="116783"/>
                    <a:pt x="15271" y="118625"/>
                  </a:cubicBezTo>
                  <a:cubicBezTo>
                    <a:pt x="24851" y="128205"/>
                    <a:pt x="32869" y="129434"/>
                    <a:pt x="44927" y="133453"/>
                  </a:cubicBezTo>
                  <a:lnTo>
                    <a:pt x="52341" y="135924"/>
                  </a:lnTo>
                  <a:lnTo>
                    <a:pt x="59755" y="138395"/>
                  </a:lnTo>
                  <a:cubicBezTo>
                    <a:pt x="61403" y="143338"/>
                    <a:pt x="64123" y="148045"/>
                    <a:pt x="64698" y="153223"/>
                  </a:cubicBezTo>
                  <a:cubicBezTo>
                    <a:pt x="67457" y="178055"/>
                    <a:pt x="64810" y="168389"/>
                    <a:pt x="69640" y="182880"/>
                  </a:cubicBezTo>
                  <a:cubicBezTo>
                    <a:pt x="63593" y="201024"/>
                    <a:pt x="68382" y="194024"/>
                    <a:pt x="57284" y="205122"/>
                  </a:cubicBezTo>
                  <a:cubicBezTo>
                    <a:pt x="46937" y="236161"/>
                    <a:pt x="50943" y="218228"/>
                    <a:pt x="54812" y="274320"/>
                  </a:cubicBezTo>
                  <a:cubicBezTo>
                    <a:pt x="55213" y="280131"/>
                    <a:pt x="54522" y="286490"/>
                    <a:pt x="57284" y="291619"/>
                  </a:cubicBezTo>
                  <a:cubicBezTo>
                    <a:pt x="60598" y="297773"/>
                    <a:pt x="66296" y="302569"/>
                    <a:pt x="72112" y="306447"/>
                  </a:cubicBezTo>
                  <a:cubicBezTo>
                    <a:pt x="89107" y="317778"/>
                    <a:pt x="81304" y="314455"/>
                    <a:pt x="94354" y="318804"/>
                  </a:cubicBezTo>
                  <a:cubicBezTo>
                    <a:pt x="99498" y="339381"/>
                    <a:pt x="94553" y="317724"/>
                    <a:pt x="99297" y="350932"/>
                  </a:cubicBezTo>
                  <a:cubicBezTo>
                    <a:pt x="99891" y="355090"/>
                    <a:pt x="99890" y="359531"/>
                    <a:pt x="101768" y="363288"/>
                  </a:cubicBezTo>
                  <a:cubicBezTo>
                    <a:pt x="103331" y="366414"/>
                    <a:pt x="106711" y="368231"/>
                    <a:pt x="109182" y="370702"/>
                  </a:cubicBezTo>
                  <a:cubicBezTo>
                    <a:pt x="110508" y="377335"/>
                    <a:pt x="113011" y="392511"/>
                    <a:pt x="116596" y="397887"/>
                  </a:cubicBezTo>
                  <a:lnTo>
                    <a:pt x="121539" y="405301"/>
                  </a:lnTo>
                  <a:cubicBezTo>
                    <a:pt x="121560" y="405386"/>
                    <a:pt x="125299" y="421419"/>
                    <a:pt x="126481" y="422601"/>
                  </a:cubicBezTo>
                  <a:cubicBezTo>
                    <a:pt x="130682" y="426801"/>
                    <a:pt x="136367" y="429191"/>
                    <a:pt x="141310" y="432486"/>
                  </a:cubicBezTo>
                  <a:cubicBezTo>
                    <a:pt x="143781" y="434134"/>
                    <a:pt x="146624" y="435329"/>
                    <a:pt x="148724" y="437429"/>
                  </a:cubicBezTo>
                  <a:cubicBezTo>
                    <a:pt x="155538" y="444243"/>
                    <a:pt x="155525" y="445199"/>
                    <a:pt x="163552" y="449786"/>
                  </a:cubicBezTo>
                  <a:cubicBezTo>
                    <a:pt x="175065" y="456365"/>
                    <a:pt x="171164" y="453726"/>
                    <a:pt x="183323" y="457200"/>
                  </a:cubicBezTo>
                  <a:cubicBezTo>
                    <a:pt x="185828" y="457916"/>
                    <a:pt x="188174" y="459205"/>
                    <a:pt x="190737" y="459671"/>
                  </a:cubicBezTo>
                  <a:cubicBezTo>
                    <a:pt x="208861" y="462966"/>
                    <a:pt x="236757" y="463687"/>
                    <a:pt x="252520" y="464614"/>
                  </a:cubicBezTo>
                  <a:cubicBezTo>
                    <a:pt x="268431" y="488479"/>
                    <a:pt x="244664" y="450792"/>
                    <a:pt x="259934" y="484385"/>
                  </a:cubicBezTo>
                  <a:cubicBezTo>
                    <a:pt x="262392" y="489793"/>
                    <a:pt x="269820" y="499213"/>
                    <a:pt x="269820" y="499213"/>
                  </a:cubicBezTo>
                  <a:cubicBezTo>
                    <a:pt x="269982" y="499862"/>
                    <a:pt x="273472" y="514898"/>
                    <a:pt x="274763" y="516512"/>
                  </a:cubicBezTo>
                  <a:cubicBezTo>
                    <a:pt x="276619" y="518831"/>
                    <a:pt x="279706" y="519807"/>
                    <a:pt x="282177" y="521455"/>
                  </a:cubicBezTo>
                  <a:cubicBezTo>
                    <a:pt x="285824" y="526926"/>
                    <a:pt x="288824" y="532477"/>
                    <a:pt x="294533" y="536283"/>
                  </a:cubicBezTo>
                  <a:cubicBezTo>
                    <a:pt x="296700" y="537728"/>
                    <a:pt x="299508" y="537839"/>
                    <a:pt x="301947" y="538754"/>
                  </a:cubicBezTo>
                  <a:cubicBezTo>
                    <a:pt x="324585" y="547243"/>
                    <a:pt x="306127" y="542954"/>
                    <a:pt x="341489" y="546168"/>
                  </a:cubicBezTo>
                  <a:lnTo>
                    <a:pt x="363731" y="553582"/>
                  </a:lnTo>
                  <a:cubicBezTo>
                    <a:pt x="366202" y="554406"/>
                    <a:pt x="368553" y="555795"/>
                    <a:pt x="371145" y="556054"/>
                  </a:cubicBezTo>
                  <a:cubicBezTo>
                    <a:pt x="409000" y="559839"/>
                    <a:pt x="387596" y="558009"/>
                    <a:pt x="435400" y="560996"/>
                  </a:cubicBezTo>
                  <a:cubicBezTo>
                    <a:pt x="437871" y="562644"/>
                    <a:pt x="440714" y="563839"/>
                    <a:pt x="442814" y="565939"/>
                  </a:cubicBezTo>
                  <a:cubicBezTo>
                    <a:pt x="444914" y="568039"/>
                    <a:pt x="445286" y="571705"/>
                    <a:pt x="447757" y="573353"/>
                  </a:cubicBezTo>
                  <a:cubicBezTo>
                    <a:pt x="450583" y="575237"/>
                    <a:pt x="454348" y="575001"/>
                    <a:pt x="457643" y="575825"/>
                  </a:cubicBezTo>
                  <a:cubicBezTo>
                    <a:pt x="460114" y="577472"/>
                    <a:pt x="462401" y="579439"/>
                    <a:pt x="465057" y="580767"/>
                  </a:cubicBezTo>
                  <a:cubicBezTo>
                    <a:pt x="467387" y="581932"/>
                    <a:pt x="470194" y="581974"/>
                    <a:pt x="472471" y="583239"/>
                  </a:cubicBezTo>
                  <a:cubicBezTo>
                    <a:pt x="497959" y="597399"/>
                    <a:pt x="477939" y="590005"/>
                    <a:pt x="494713" y="595595"/>
                  </a:cubicBezTo>
                  <a:cubicBezTo>
                    <a:pt x="508402" y="604721"/>
                    <a:pt x="495645" y="597682"/>
                    <a:pt x="516955" y="603009"/>
                  </a:cubicBezTo>
                  <a:cubicBezTo>
                    <a:pt x="522010" y="604273"/>
                    <a:pt x="526729" y="606688"/>
                    <a:pt x="531783" y="607952"/>
                  </a:cubicBezTo>
                  <a:lnTo>
                    <a:pt x="551554" y="612895"/>
                  </a:lnTo>
                  <a:cubicBezTo>
                    <a:pt x="572972" y="612071"/>
                    <a:pt x="594489" y="612629"/>
                    <a:pt x="615809" y="610423"/>
                  </a:cubicBezTo>
                  <a:cubicBezTo>
                    <a:pt x="618763" y="610117"/>
                    <a:pt x="620509" y="606687"/>
                    <a:pt x="623223" y="605481"/>
                  </a:cubicBezTo>
                  <a:cubicBezTo>
                    <a:pt x="627984" y="603365"/>
                    <a:pt x="638051" y="600538"/>
                    <a:pt x="638051" y="600538"/>
                  </a:cubicBezTo>
                  <a:cubicBezTo>
                    <a:pt x="641346" y="595595"/>
                    <a:pt x="646059" y="591346"/>
                    <a:pt x="647937" y="585710"/>
                  </a:cubicBezTo>
                  <a:cubicBezTo>
                    <a:pt x="648761" y="583239"/>
                    <a:pt x="648374" y="579923"/>
                    <a:pt x="650408" y="578296"/>
                  </a:cubicBezTo>
                  <a:cubicBezTo>
                    <a:pt x="653060" y="576174"/>
                    <a:pt x="656998" y="576649"/>
                    <a:pt x="660293" y="575825"/>
                  </a:cubicBezTo>
                  <a:cubicBezTo>
                    <a:pt x="674725" y="580635"/>
                    <a:pt x="660782" y="576416"/>
                    <a:pt x="682535" y="580767"/>
                  </a:cubicBezTo>
                  <a:cubicBezTo>
                    <a:pt x="690287" y="582318"/>
                    <a:pt x="692773" y="583356"/>
                    <a:pt x="699835" y="585710"/>
                  </a:cubicBezTo>
                  <a:cubicBezTo>
                    <a:pt x="702306" y="588181"/>
                    <a:pt x="704123" y="591561"/>
                    <a:pt x="707249" y="593124"/>
                  </a:cubicBezTo>
                  <a:cubicBezTo>
                    <a:pt x="711006" y="595002"/>
                    <a:pt x="715434" y="595104"/>
                    <a:pt x="719606" y="595595"/>
                  </a:cubicBezTo>
                  <a:cubicBezTo>
                    <a:pt x="729458" y="596754"/>
                    <a:pt x="739377" y="597243"/>
                    <a:pt x="749262" y="598067"/>
                  </a:cubicBezTo>
                  <a:cubicBezTo>
                    <a:pt x="775958" y="606965"/>
                    <a:pt x="762730" y="603523"/>
                    <a:pt x="820931" y="598067"/>
                  </a:cubicBezTo>
                  <a:cubicBezTo>
                    <a:pt x="826118" y="597581"/>
                    <a:pt x="835759" y="593124"/>
                    <a:pt x="835759" y="593124"/>
                  </a:cubicBezTo>
                  <a:cubicBezTo>
                    <a:pt x="849925" y="571876"/>
                    <a:pt x="831062" y="596881"/>
                    <a:pt x="848116" y="583239"/>
                  </a:cubicBezTo>
                  <a:cubicBezTo>
                    <a:pt x="850435" y="581384"/>
                    <a:pt x="851411" y="578296"/>
                    <a:pt x="853059" y="575825"/>
                  </a:cubicBezTo>
                  <a:cubicBezTo>
                    <a:pt x="855506" y="568482"/>
                    <a:pt x="857068" y="559457"/>
                    <a:pt x="862944" y="553582"/>
                  </a:cubicBezTo>
                  <a:cubicBezTo>
                    <a:pt x="865044" y="551482"/>
                    <a:pt x="867887" y="550287"/>
                    <a:pt x="870358" y="548640"/>
                  </a:cubicBezTo>
                  <a:cubicBezTo>
                    <a:pt x="873653" y="543697"/>
                    <a:pt x="878366" y="539448"/>
                    <a:pt x="880244" y="533812"/>
                  </a:cubicBezTo>
                  <a:cubicBezTo>
                    <a:pt x="883654" y="523580"/>
                    <a:pt x="881270" y="528566"/>
                    <a:pt x="887658" y="518983"/>
                  </a:cubicBezTo>
                  <a:cubicBezTo>
                    <a:pt x="888482" y="515688"/>
                    <a:pt x="888444" y="512047"/>
                    <a:pt x="890129" y="509098"/>
                  </a:cubicBezTo>
                  <a:cubicBezTo>
                    <a:pt x="894485" y="501475"/>
                    <a:pt x="897880" y="501572"/>
                    <a:pt x="904957" y="499213"/>
                  </a:cubicBezTo>
                  <a:cubicBezTo>
                    <a:pt x="916572" y="487598"/>
                    <a:pt x="909463" y="493738"/>
                    <a:pt x="927199" y="481913"/>
                  </a:cubicBezTo>
                  <a:lnTo>
                    <a:pt x="934613" y="476970"/>
                  </a:lnTo>
                  <a:cubicBezTo>
                    <a:pt x="936261" y="473675"/>
                    <a:pt x="936951" y="469690"/>
                    <a:pt x="939556" y="467085"/>
                  </a:cubicBezTo>
                  <a:cubicBezTo>
                    <a:pt x="941398" y="465243"/>
                    <a:pt x="945128" y="466456"/>
                    <a:pt x="946970" y="464614"/>
                  </a:cubicBezTo>
                  <a:cubicBezTo>
                    <a:pt x="948812" y="462772"/>
                    <a:pt x="947814" y="459234"/>
                    <a:pt x="949441" y="457200"/>
                  </a:cubicBezTo>
                  <a:cubicBezTo>
                    <a:pt x="951296" y="454881"/>
                    <a:pt x="954384" y="453905"/>
                    <a:pt x="956855" y="452257"/>
                  </a:cubicBezTo>
                  <a:cubicBezTo>
                    <a:pt x="958503" y="449786"/>
                    <a:pt x="959698" y="446943"/>
                    <a:pt x="961798" y="444843"/>
                  </a:cubicBezTo>
                  <a:cubicBezTo>
                    <a:pt x="978274" y="428367"/>
                    <a:pt x="960974" y="452257"/>
                    <a:pt x="974155" y="432486"/>
                  </a:cubicBezTo>
                  <a:cubicBezTo>
                    <a:pt x="979818" y="409834"/>
                    <a:pt x="975330" y="418368"/>
                    <a:pt x="984040" y="405301"/>
                  </a:cubicBezTo>
                  <a:cubicBezTo>
                    <a:pt x="984864" y="402006"/>
                    <a:pt x="986115" y="398789"/>
                    <a:pt x="986512" y="395416"/>
                  </a:cubicBezTo>
                  <a:cubicBezTo>
                    <a:pt x="987767" y="384749"/>
                    <a:pt x="985371" y="373403"/>
                    <a:pt x="988983" y="363288"/>
                  </a:cubicBezTo>
                  <a:cubicBezTo>
                    <a:pt x="990125" y="360089"/>
                    <a:pt x="995573" y="361641"/>
                    <a:pt x="998868" y="360817"/>
                  </a:cubicBezTo>
                  <a:cubicBezTo>
                    <a:pt x="1000516" y="358346"/>
                    <a:pt x="1001711" y="355503"/>
                    <a:pt x="1003811" y="353403"/>
                  </a:cubicBezTo>
                  <a:cubicBezTo>
                    <a:pt x="1005911" y="351303"/>
                    <a:pt x="1009369" y="350779"/>
                    <a:pt x="1011225" y="348460"/>
                  </a:cubicBezTo>
                  <a:cubicBezTo>
                    <a:pt x="1012852" y="346426"/>
                    <a:pt x="1012873" y="343517"/>
                    <a:pt x="1013697" y="341046"/>
                  </a:cubicBezTo>
                  <a:cubicBezTo>
                    <a:pt x="1009578" y="339398"/>
                    <a:pt x="998201" y="336481"/>
                    <a:pt x="1001340" y="336103"/>
                  </a:cubicBezTo>
                  <a:cubicBezTo>
                    <a:pt x="1004479" y="335725"/>
                    <a:pt x="1031103" y="343785"/>
                    <a:pt x="1032534" y="338775"/>
                  </a:cubicBezTo>
                  <a:cubicBezTo>
                    <a:pt x="1034400" y="332244"/>
                    <a:pt x="1015188" y="314307"/>
                    <a:pt x="1011225" y="301505"/>
                  </a:cubicBezTo>
                  <a:cubicBezTo>
                    <a:pt x="1007262" y="288703"/>
                    <a:pt x="1010136" y="275097"/>
                    <a:pt x="1008754" y="261963"/>
                  </a:cubicBezTo>
                  <a:cubicBezTo>
                    <a:pt x="1008328" y="257917"/>
                    <a:pt x="1002908" y="247171"/>
                    <a:pt x="1001340" y="244663"/>
                  </a:cubicBezTo>
                  <a:cubicBezTo>
                    <a:pt x="999157" y="241170"/>
                    <a:pt x="996397" y="238073"/>
                    <a:pt x="993926" y="234778"/>
                  </a:cubicBezTo>
                  <a:cubicBezTo>
                    <a:pt x="992298" y="229896"/>
                    <a:pt x="990865" y="223433"/>
                    <a:pt x="986512" y="219950"/>
                  </a:cubicBezTo>
                  <a:cubicBezTo>
                    <a:pt x="984478" y="218323"/>
                    <a:pt x="981569" y="218303"/>
                    <a:pt x="979098" y="217479"/>
                  </a:cubicBezTo>
                  <a:cubicBezTo>
                    <a:pt x="977450" y="215008"/>
                    <a:pt x="976255" y="212165"/>
                    <a:pt x="974155" y="210065"/>
                  </a:cubicBezTo>
                  <a:cubicBezTo>
                    <a:pt x="972055" y="207965"/>
                    <a:pt x="968596" y="207441"/>
                    <a:pt x="966741" y="205122"/>
                  </a:cubicBezTo>
                  <a:cubicBezTo>
                    <a:pt x="965114" y="203088"/>
                    <a:pt x="956533" y="195582"/>
                    <a:pt x="964270" y="197708"/>
                  </a:cubicBezTo>
                  <a:cubicBezTo>
                    <a:pt x="972007" y="199834"/>
                    <a:pt x="1018630" y="223346"/>
                    <a:pt x="1013165" y="217881"/>
                  </a:cubicBezTo>
                  <a:cubicBezTo>
                    <a:pt x="1012341" y="215410"/>
                    <a:pt x="1101662" y="49403"/>
                    <a:pt x="937817" y="13090"/>
                  </a:cubicBezTo>
                  <a:cubicBezTo>
                    <a:pt x="773972" y="-23223"/>
                    <a:pt x="-24273" y="42013"/>
                    <a:pt x="30097" y="0"/>
                  </a:cubicBezTo>
                </a:path>
              </a:pathLst>
            </a:custGeom>
            <a:solidFill>
              <a:schemeClr val="tx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D9A2453D-25A7-4AE6-A965-217090FE8324}"/>
                </a:ext>
              </a:extLst>
            </p:cNvPr>
            <p:cNvSpPr/>
            <p:nvPr/>
          </p:nvSpPr>
          <p:spPr>
            <a:xfrm>
              <a:off x="4949210" y="2785370"/>
              <a:ext cx="1018297" cy="645813"/>
            </a:xfrm>
            <a:custGeom>
              <a:avLst/>
              <a:gdLst>
                <a:gd name="connsiteX0" fmla="*/ 918775 w 1018297"/>
                <a:gd name="connsiteY0" fmla="*/ 0 h 645813"/>
                <a:gd name="connsiteX1" fmla="*/ 1015028 w 1018297"/>
                <a:gd name="connsiteY1" fmla="*/ 83128 h 645813"/>
                <a:gd name="connsiteX2" fmla="*/ 997527 w 1018297"/>
                <a:gd name="connsiteY2" fmla="*/ 214381 h 645813"/>
                <a:gd name="connsiteX3" fmla="*/ 1015028 w 1018297"/>
                <a:gd name="connsiteY3" fmla="*/ 354385 h 645813"/>
                <a:gd name="connsiteX4" fmla="*/ 966901 w 1018297"/>
                <a:gd name="connsiteY4" fmla="*/ 463763 h 645813"/>
                <a:gd name="connsiteX5" fmla="*/ 879399 w 1018297"/>
                <a:gd name="connsiteY5" fmla="*/ 560016 h 645813"/>
                <a:gd name="connsiteX6" fmla="*/ 800647 w 1018297"/>
                <a:gd name="connsiteY6" fmla="*/ 581891 h 645813"/>
                <a:gd name="connsiteX7" fmla="*/ 691269 w 1018297"/>
                <a:gd name="connsiteY7" fmla="*/ 564391 h 645813"/>
                <a:gd name="connsiteX8" fmla="*/ 608142 w 1018297"/>
                <a:gd name="connsiteY8" fmla="*/ 638768 h 645813"/>
                <a:gd name="connsiteX9" fmla="*/ 525014 w 1018297"/>
                <a:gd name="connsiteY9" fmla="*/ 638768 h 645813"/>
                <a:gd name="connsiteX10" fmla="*/ 455012 w 1018297"/>
                <a:gd name="connsiteY10" fmla="*/ 603767 h 645813"/>
                <a:gd name="connsiteX11" fmla="*/ 310633 w 1018297"/>
                <a:gd name="connsiteY11" fmla="*/ 573141 h 645813"/>
                <a:gd name="connsiteX12" fmla="*/ 258132 w 1018297"/>
                <a:gd name="connsiteY12" fmla="*/ 490014 h 645813"/>
                <a:gd name="connsiteX13" fmla="*/ 144379 w 1018297"/>
                <a:gd name="connsiteY13" fmla="*/ 468138 h 645813"/>
                <a:gd name="connsiteX14" fmla="*/ 96253 w 1018297"/>
                <a:gd name="connsiteY14" fmla="*/ 389386 h 645813"/>
                <a:gd name="connsiteX15" fmla="*/ 30626 w 1018297"/>
                <a:gd name="connsiteY15" fmla="*/ 301884 h 645813"/>
                <a:gd name="connsiteX16" fmla="*/ 21875 w 1018297"/>
                <a:gd name="connsiteY16" fmla="*/ 275633 h 645813"/>
                <a:gd name="connsiteX17" fmla="*/ 78752 w 1018297"/>
                <a:gd name="connsiteY17" fmla="*/ 192506 h 645813"/>
                <a:gd name="connsiteX18" fmla="*/ 0 w 1018297"/>
                <a:gd name="connsiteY18" fmla="*/ 100628 h 64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297" h="645813">
                  <a:moveTo>
                    <a:pt x="918775" y="0"/>
                  </a:moveTo>
                  <a:cubicBezTo>
                    <a:pt x="960339" y="23699"/>
                    <a:pt x="1001903" y="47398"/>
                    <a:pt x="1015028" y="83128"/>
                  </a:cubicBezTo>
                  <a:cubicBezTo>
                    <a:pt x="1028153" y="118858"/>
                    <a:pt x="997527" y="169172"/>
                    <a:pt x="997527" y="214381"/>
                  </a:cubicBezTo>
                  <a:cubicBezTo>
                    <a:pt x="997527" y="259590"/>
                    <a:pt x="1020132" y="312821"/>
                    <a:pt x="1015028" y="354385"/>
                  </a:cubicBezTo>
                  <a:cubicBezTo>
                    <a:pt x="1009924" y="395949"/>
                    <a:pt x="989506" y="429491"/>
                    <a:pt x="966901" y="463763"/>
                  </a:cubicBezTo>
                  <a:cubicBezTo>
                    <a:pt x="944296" y="498035"/>
                    <a:pt x="907108" y="540328"/>
                    <a:pt x="879399" y="560016"/>
                  </a:cubicBezTo>
                  <a:cubicBezTo>
                    <a:pt x="851690" y="579704"/>
                    <a:pt x="832002" y="581162"/>
                    <a:pt x="800647" y="581891"/>
                  </a:cubicBezTo>
                  <a:cubicBezTo>
                    <a:pt x="769292" y="582620"/>
                    <a:pt x="723353" y="554912"/>
                    <a:pt x="691269" y="564391"/>
                  </a:cubicBezTo>
                  <a:cubicBezTo>
                    <a:pt x="659185" y="573870"/>
                    <a:pt x="635851" y="626372"/>
                    <a:pt x="608142" y="638768"/>
                  </a:cubicBezTo>
                  <a:cubicBezTo>
                    <a:pt x="580433" y="651164"/>
                    <a:pt x="550536" y="644602"/>
                    <a:pt x="525014" y="638768"/>
                  </a:cubicBezTo>
                  <a:cubicBezTo>
                    <a:pt x="499492" y="632935"/>
                    <a:pt x="490742" y="614705"/>
                    <a:pt x="455012" y="603767"/>
                  </a:cubicBezTo>
                  <a:cubicBezTo>
                    <a:pt x="419282" y="592829"/>
                    <a:pt x="343446" y="592100"/>
                    <a:pt x="310633" y="573141"/>
                  </a:cubicBezTo>
                  <a:cubicBezTo>
                    <a:pt x="277820" y="554182"/>
                    <a:pt x="285841" y="507514"/>
                    <a:pt x="258132" y="490014"/>
                  </a:cubicBezTo>
                  <a:cubicBezTo>
                    <a:pt x="230423" y="472514"/>
                    <a:pt x="171359" y="484909"/>
                    <a:pt x="144379" y="468138"/>
                  </a:cubicBezTo>
                  <a:cubicBezTo>
                    <a:pt x="117399" y="451367"/>
                    <a:pt x="115212" y="417095"/>
                    <a:pt x="96253" y="389386"/>
                  </a:cubicBezTo>
                  <a:cubicBezTo>
                    <a:pt x="77294" y="361677"/>
                    <a:pt x="43022" y="320843"/>
                    <a:pt x="30626" y="301884"/>
                  </a:cubicBezTo>
                  <a:cubicBezTo>
                    <a:pt x="18230" y="282925"/>
                    <a:pt x="13854" y="293863"/>
                    <a:pt x="21875" y="275633"/>
                  </a:cubicBezTo>
                  <a:cubicBezTo>
                    <a:pt x="29896" y="257403"/>
                    <a:pt x="82398" y="221673"/>
                    <a:pt x="78752" y="192506"/>
                  </a:cubicBezTo>
                  <a:cubicBezTo>
                    <a:pt x="75106" y="163339"/>
                    <a:pt x="37553" y="131983"/>
                    <a:pt x="0" y="100628"/>
                  </a:cubicBezTo>
                </a:path>
              </a:pathLst>
            </a:cu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853BD73E-7950-422E-BB13-0624D3137FD7}"/>
              </a:ext>
            </a:extLst>
          </p:cNvPr>
          <p:cNvCxnSpPr>
            <a:cxnSpLocks/>
          </p:cNvCxnSpPr>
          <p:nvPr/>
        </p:nvCxnSpPr>
        <p:spPr>
          <a:xfrm flipH="1">
            <a:off x="4757738" y="1700213"/>
            <a:ext cx="1062543" cy="265107"/>
          </a:xfrm>
          <a:prstGeom prst="straightConnector1">
            <a:avLst/>
          </a:prstGeom>
          <a:ln w="57150">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15C0C8C-ACA3-47A7-9D67-2A000DFFB11A}"/>
              </a:ext>
            </a:extLst>
          </p:cNvPr>
          <p:cNvSpPr/>
          <p:nvPr/>
        </p:nvSpPr>
        <p:spPr>
          <a:xfrm>
            <a:off x="5721220" y="762954"/>
            <a:ext cx="2179320" cy="144589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lumMod val="10000"/>
                  </a:schemeClr>
                </a:solidFill>
              </a:rPr>
              <a:t>Paul T. Apostle</a:t>
            </a:r>
          </a:p>
        </p:txBody>
      </p:sp>
    </p:spTree>
    <p:extLst>
      <p:ext uri="{BB962C8B-B14F-4D97-AF65-F5344CB8AC3E}">
        <p14:creationId xmlns:p14="http://schemas.microsoft.com/office/powerpoint/2010/main" val="3097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10" name="Rectangle 9">
            <a:extLst>
              <a:ext uri="{FF2B5EF4-FFF2-40B4-BE49-F238E27FC236}">
                <a16:creationId xmlns:a16="http://schemas.microsoft.com/office/drawing/2014/main" id="{E7931585-251D-4160-8D07-3CFAE811BC4C}"/>
              </a:ext>
            </a:extLst>
          </p:cNvPr>
          <p:cNvSpPr/>
          <p:nvPr/>
        </p:nvSpPr>
        <p:spPr>
          <a:xfrm>
            <a:off x="487432"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858B71-CA5E-4769-AC45-EE470637FA50}"/>
              </a:ext>
            </a:extLst>
          </p:cNvPr>
          <p:cNvSpPr/>
          <p:nvPr/>
        </p:nvSpPr>
        <p:spPr>
          <a:xfrm>
            <a:off x="1524365"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EAE233-1D18-4360-8E98-2A129506749E}"/>
              </a:ext>
            </a:extLst>
          </p:cNvPr>
          <p:cNvSpPr/>
          <p:nvPr/>
        </p:nvSpPr>
        <p:spPr>
          <a:xfrm>
            <a:off x="2550223"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2A83EF-E3B6-4FF2-9661-4EB11B61ED71}"/>
              </a:ext>
            </a:extLst>
          </p:cNvPr>
          <p:cNvSpPr/>
          <p:nvPr/>
        </p:nvSpPr>
        <p:spPr>
          <a:xfrm>
            <a:off x="3587156"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54FB03-D1A4-441D-9DB7-9C4241894756}"/>
              </a:ext>
            </a:extLst>
          </p:cNvPr>
          <p:cNvSpPr/>
          <p:nvPr/>
        </p:nvSpPr>
        <p:spPr>
          <a:xfrm>
            <a:off x="4589156"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FBB451-43C3-43A2-9971-E9FC81D3BD1C}"/>
              </a:ext>
            </a:extLst>
          </p:cNvPr>
          <p:cNvSpPr/>
          <p:nvPr/>
        </p:nvSpPr>
        <p:spPr>
          <a:xfrm>
            <a:off x="5613937"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1B7EDC-DBF4-4C8F-AD7E-A2EB5323C323}"/>
              </a:ext>
            </a:extLst>
          </p:cNvPr>
          <p:cNvSpPr/>
          <p:nvPr/>
        </p:nvSpPr>
        <p:spPr>
          <a:xfrm>
            <a:off x="6645871"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BC3122-542F-4E60-A659-9A6C074943E5}"/>
              </a:ext>
            </a:extLst>
          </p:cNvPr>
          <p:cNvSpPr/>
          <p:nvPr/>
        </p:nvSpPr>
        <p:spPr>
          <a:xfrm>
            <a:off x="7667614"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B2AE04B-A343-4D19-A283-9A10185537F8}"/>
              </a:ext>
            </a:extLst>
          </p:cNvPr>
          <p:cNvSpPr txBox="1"/>
          <p:nvPr/>
        </p:nvSpPr>
        <p:spPr>
          <a:xfrm>
            <a:off x="935403" y="1323983"/>
            <a:ext cx="2687706" cy="830997"/>
          </a:xfrm>
          <a:prstGeom prst="rect">
            <a:avLst/>
          </a:prstGeom>
          <a:noFill/>
        </p:spPr>
        <p:txBody>
          <a:bodyPr wrap="square" rtlCol="0">
            <a:spAutoFit/>
          </a:bodyPr>
          <a:lstStyle/>
          <a:p>
            <a:pPr algn="ctr"/>
            <a:r>
              <a:rPr lang="en-US" sz="2400" dirty="0"/>
              <a:t>Paul’s conversion in route to Damascus</a:t>
            </a:r>
          </a:p>
        </p:txBody>
      </p:sp>
      <p:cxnSp>
        <p:nvCxnSpPr>
          <p:cNvPr id="23" name="Straight Arrow Connector 22">
            <a:extLst>
              <a:ext uri="{FF2B5EF4-FFF2-40B4-BE49-F238E27FC236}">
                <a16:creationId xmlns:a16="http://schemas.microsoft.com/office/drawing/2014/main" id="{29FB3BA2-920E-4482-A167-B9200BE9E366}"/>
              </a:ext>
            </a:extLst>
          </p:cNvPr>
          <p:cNvCxnSpPr>
            <a:cxnSpLocks/>
            <a:stCxn id="22" idx="2"/>
          </p:cNvCxnSpPr>
          <p:nvPr/>
        </p:nvCxnSpPr>
        <p:spPr>
          <a:xfrm flipH="1">
            <a:off x="1224920" y="2154980"/>
            <a:ext cx="1054336" cy="921384"/>
          </a:xfrm>
          <a:prstGeom prst="straightConnector1">
            <a:avLst/>
          </a:prstGeom>
          <a:ln w="698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2A75B72-8710-4446-BD93-9B4931051205}"/>
              </a:ext>
            </a:extLst>
          </p:cNvPr>
          <p:cNvSpPr/>
          <p:nvPr/>
        </p:nvSpPr>
        <p:spPr>
          <a:xfrm>
            <a:off x="1203918" y="3147236"/>
            <a:ext cx="5873000" cy="967433"/>
          </a:xfrm>
          <a:prstGeom prst="rect">
            <a:avLst/>
          </a:prstGeom>
          <a:solidFill>
            <a:srgbClr val="D9D9D9">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TextBox 24">
            <a:extLst>
              <a:ext uri="{FF2B5EF4-FFF2-40B4-BE49-F238E27FC236}">
                <a16:creationId xmlns:a16="http://schemas.microsoft.com/office/drawing/2014/main" id="{F07E1BF5-9A70-4291-ABD8-7829B4967EC8}"/>
              </a:ext>
            </a:extLst>
          </p:cNvPr>
          <p:cNvSpPr txBox="1"/>
          <p:nvPr/>
        </p:nvSpPr>
        <p:spPr>
          <a:xfrm>
            <a:off x="2049669" y="3393296"/>
            <a:ext cx="956236" cy="461665"/>
          </a:xfrm>
          <a:prstGeom prst="rect">
            <a:avLst/>
          </a:prstGeom>
        </p:spPr>
        <p:txBody>
          <a:bodyPr wrap="square" rtlCol="0">
            <a:spAutoFit/>
          </a:bodyPr>
          <a:lstStyle/>
          <a:p>
            <a:r>
              <a:rPr lang="en-US" sz="2400" b="1" dirty="0"/>
              <a:t>AD 40</a:t>
            </a:r>
          </a:p>
        </p:txBody>
      </p:sp>
      <p:sp useBgFill="1">
        <p:nvSpPr>
          <p:cNvPr id="27" name="TextBox 26">
            <a:extLst>
              <a:ext uri="{FF2B5EF4-FFF2-40B4-BE49-F238E27FC236}">
                <a16:creationId xmlns:a16="http://schemas.microsoft.com/office/drawing/2014/main" id="{0F234B7C-83FE-4485-A2CB-1C6A10584611}"/>
              </a:ext>
            </a:extLst>
          </p:cNvPr>
          <p:cNvSpPr txBox="1"/>
          <p:nvPr/>
        </p:nvSpPr>
        <p:spPr>
          <a:xfrm>
            <a:off x="1006785" y="3393044"/>
            <a:ext cx="956236" cy="461665"/>
          </a:xfrm>
          <a:prstGeom prst="rect">
            <a:avLst/>
          </a:prstGeom>
        </p:spPr>
        <p:txBody>
          <a:bodyPr wrap="square" rtlCol="0">
            <a:spAutoFit/>
          </a:bodyPr>
          <a:lstStyle/>
          <a:p>
            <a:r>
              <a:rPr lang="en-US" sz="2400" b="1" dirty="0"/>
              <a:t>AD 35</a:t>
            </a:r>
          </a:p>
        </p:txBody>
      </p:sp>
      <p:sp useBgFill="1">
        <p:nvSpPr>
          <p:cNvPr id="30" name="TextBox 29">
            <a:extLst>
              <a:ext uri="{FF2B5EF4-FFF2-40B4-BE49-F238E27FC236}">
                <a16:creationId xmlns:a16="http://schemas.microsoft.com/office/drawing/2014/main" id="{65EBD14E-7D16-4FB2-AD69-C077FE900E82}"/>
              </a:ext>
            </a:extLst>
          </p:cNvPr>
          <p:cNvSpPr txBox="1"/>
          <p:nvPr/>
        </p:nvSpPr>
        <p:spPr>
          <a:xfrm>
            <a:off x="6170471" y="3407746"/>
            <a:ext cx="956236" cy="461665"/>
          </a:xfrm>
          <a:prstGeom prst="rect">
            <a:avLst/>
          </a:prstGeom>
        </p:spPr>
        <p:txBody>
          <a:bodyPr wrap="square" rtlCol="0">
            <a:spAutoFit/>
          </a:bodyPr>
          <a:lstStyle/>
          <a:p>
            <a:r>
              <a:rPr lang="en-US" sz="2400" b="1" dirty="0"/>
              <a:t>AD 60</a:t>
            </a:r>
          </a:p>
        </p:txBody>
      </p:sp>
      <p:sp useBgFill="1">
        <p:nvSpPr>
          <p:cNvPr id="31" name="TextBox 30">
            <a:extLst>
              <a:ext uri="{FF2B5EF4-FFF2-40B4-BE49-F238E27FC236}">
                <a16:creationId xmlns:a16="http://schemas.microsoft.com/office/drawing/2014/main" id="{C3EE847E-6242-43A1-B3A9-2F10BDFB6542}"/>
              </a:ext>
            </a:extLst>
          </p:cNvPr>
          <p:cNvSpPr txBox="1"/>
          <p:nvPr/>
        </p:nvSpPr>
        <p:spPr>
          <a:xfrm>
            <a:off x="7195533" y="3407990"/>
            <a:ext cx="956236" cy="461665"/>
          </a:xfrm>
          <a:prstGeom prst="rect">
            <a:avLst/>
          </a:prstGeom>
        </p:spPr>
        <p:txBody>
          <a:bodyPr wrap="square" rtlCol="0">
            <a:spAutoFit/>
          </a:bodyPr>
          <a:lstStyle/>
          <a:p>
            <a:r>
              <a:rPr lang="en-US" sz="2400" b="1" dirty="0"/>
              <a:t>AD 65</a:t>
            </a:r>
          </a:p>
        </p:txBody>
      </p:sp>
      <p:sp>
        <p:nvSpPr>
          <p:cNvPr id="32" name="TextBox 31">
            <a:extLst>
              <a:ext uri="{FF2B5EF4-FFF2-40B4-BE49-F238E27FC236}">
                <a16:creationId xmlns:a16="http://schemas.microsoft.com/office/drawing/2014/main" id="{2AC6BC45-BD4E-4668-92CD-009EDF108281}"/>
              </a:ext>
            </a:extLst>
          </p:cNvPr>
          <p:cNvSpPr txBox="1"/>
          <p:nvPr/>
        </p:nvSpPr>
        <p:spPr>
          <a:xfrm>
            <a:off x="2066361" y="5002222"/>
            <a:ext cx="4203989" cy="461665"/>
          </a:xfrm>
          <a:prstGeom prst="rect">
            <a:avLst/>
          </a:prstGeom>
          <a:noFill/>
        </p:spPr>
        <p:txBody>
          <a:bodyPr wrap="square" rtlCol="0">
            <a:spAutoFit/>
          </a:bodyPr>
          <a:lstStyle/>
          <a:p>
            <a:pPr algn="ctr"/>
            <a:r>
              <a:rPr lang="en-US" sz="2400" dirty="0"/>
              <a:t>Almost 30 years</a:t>
            </a:r>
          </a:p>
        </p:txBody>
      </p:sp>
      <p:sp>
        <p:nvSpPr>
          <p:cNvPr id="33" name="TextBox 32">
            <a:extLst>
              <a:ext uri="{FF2B5EF4-FFF2-40B4-BE49-F238E27FC236}">
                <a16:creationId xmlns:a16="http://schemas.microsoft.com/office/drawing/2014/main" id="{89A3E986-FCF6-4754-BA79-2DA6E8797E92}"/>
              </a:ext>
            </a:extLst>
          </p:cNvPr>
          <p:cNvSpPr txBox="1"/>
          <p:nvPr/>
        </p:nvSpPr>
        <p:spPr>
          <a:xfrm>
            <a:off x="4939614" y="1332947"/>
            <a:ext cx="2051716" cy="830997"/>
          </a:xfrm>
          <a:prstGeom prst="rect">
            <a:avLst/>
          </a:prstGeom>
          <a:noFill/>
        </p:spPr>
        <p:txBody>
          <a:bodyPr wrap="square" rtlCol="0">
            <a:spAutoFit/>
          </a:bodyPr>
          <a:lstStyle/>
          <a:p>
            <a:pPr algn="ctr"/>
            <a:r>
              <a:rPr lang="en-US" sz="2400" dirty="0"/>
              <a:t>Paul writes</a:t>
            </a:r>
          </a:p>
          <a:p>
            <a:pPr algn="ctr"/>
            <a:r>
              <a:rPr lang="en-US" sz="2400" dirty="0"/>
              <a:t>1 Timothy</a:t>
            </a:r>
          </a:p>
        </p:txBody>
      </p:sp>
      <p:cxnSp>
        <p:nvCxnSpPr>
          <p:cNvPr id="34" name="Straight Arrow Connector 33">
            <a:extLst>
              <a:ext uri="{FF2B5EF4-FFF2-40B4-BE49-F238E27FC236}">
                <a16:creationId xmlns:a16="http://schemas.microsoft.com/office/drawing/2014/main" id="{B4E680C0-DE95-47AF-A269-72678BE3EA60}"/>
              </a:ext>
            </a:extLst>
          </p:cNvPr>
          <p:cNvCxnSpPr>
            <a:cxnSpLocks/>
            <a:stCxn id="33" idx="2"/>
          </p:cNvCxnSpPr>
          <p:nvPr/>
        </p:nvCxnSpPr>
        <p:spPr>
          <a:xfrm>
            <a:off x="5965472" y="2163944"/>
            <a:ext cx="1129767" cy="916843"/>
          </a:xfrm>
          <a:prstGeom prst="straightConnector1">
            <a:avLst/>
          </a:prstGeom>
          <a:ln w="5080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1" name="TextBox 20">
            <a:extLst>
              <a:ext uri="{FF2B5EF4-FFF2-40B4-BE49-F238E27FC236}">
                <a16:creationId xmlns:a16="http://schemas.microsoft.com/office/drawing/2014/main" id="{C861F436-BECB-4233-A86D-C429E782DA87}"/>
              </a:ext>
            </a:extLst>
          </p:cNvPr>
          <p:cNvSpPr txBox="1"/>
          <p:nvPr/>
        </p:nvSpPr>
        <p:spPr>
          <a:xfrm>
            <a:off x="5145460" y="3402124"/>
            <a:ext cx="956236" cy="461665"/>
          </a:xfrm>
          <a:prstGeom prst="rect">
            <a:avLst/>
          </a:prstGeom>
        </p:spPr>
        <p:txBody>
          <a:bodyPr wrap="square" rtlCol="0">
            <a:spAutoFit/>
          </a:bodyPr>
          <a:lstStyle/>
          <a:p>
            <a:r>
              <a:rPr lang="en-US" sz="2400" b="1" dirty="0"/>
              <a:t>AD 55</a:t>
            </a:r>
          </a:p>
        </p:txBody>
      </p:sp>
      <p:sp useBgFill="1">
        <p:nvSpPr>
          <p:cNvPr id="20" name="TextBox 19">
            <a:extLst>
              <a:ext uri="{FF2B5EF4-FFF2-40B4-BE49-F238E27FC236}">
                <a16:creationId xmlns:a16="http://schemas.microsoft.com/office/drawing/2014/main" id="{2F6DFE1D-D4A6-485B-B60A-F3303BF4CD06}"/>
              </a:ext>
            </a:extLst>
          </p:cNvPr>
          <p:cNvSpPr txBox="1"/>
          <p:nvPr/>
        </p:nvSpPr>
        <p:spPr>
          <a:xfrm>
            <a:off x="4138438" y="3393252"/>
            <a:ext cx="956236" cy="461665"/>
          </a:xfrm>
          <a:prstGeom prst="rect">
            <a:avLst/>
          </a:prstGeom>
        </p:spPr>
        <p:txBody>
          <a:bodyPr wrap="square" rtlCol="0">
            <a:spAutoFit/>
          </a:bodyPr>
          <a:lstStyle/>
          <a:p>
            <a:r>
              <a:rPr lang="en-US" sz="2400" b="1" dirty="0"/>
              <a:t>AD 50</a:t>
            </a:r>
          </a:p>
        </p:txBody>
      </p:sp>
      <p:sp useBgFill="1">
        <p:nvSpPr>
          <p:cNvPr id="19" name="TextBox 18">
            <a:extLst>
              <a:ext uri="{FF2B5EF4-FFF2-40B4-BE49-F238E27FC236}">
                <a16:creationId xmlns:a16="http://schemas.microsoft.com/office/drawing/2014/main" id="{37574274-68BD-4697-9A7B-BE06A4DE9C23}"/>
              </a:ext>
            </a:extLst>
          </p:cNvPr>
          <p:cNvSpPr txBox="1"/>
          <p:nvPr/>
        </p:nvSpPr>
        <p:spPr>
          <a:xfrm>
            <a:off x="3095554" y="3399076"/>
            <a:ext cx="956236" cy="461665"/>
          </a:xfrm>
          <a:prstGeom prst="rect">
            <a:avLst/>
          </a:prstGeom>
        </p:spPr>
        <p:txBody>
          <a:bodyPr wrap="square" rtlCol="0">
            <a:spAutoFit/>
          </a:bodyPr>
          <a:lstStyle/>
          <a:p>
            <a:r>
              <a:rPr lang="en-US" sz="2400" b="1" dirty="0"/>
              <a:t>AD 45</a:t>
            </a:r>
          </a:p>
        </p:txBody>
      </p:sp>
      <p:sp>
        <p:nvSpPr>
          <p:cNvPr id="5" name="Isosceles Triangle 4">
            <a:extLst>
              <a:ext uri="{FF2B5EF4-FFF2-40B4-BE49-F238E27FC236}">
                <a16:creationId xmlns:a16="http://schemas.microsoft.com/office/drawing/2014/main" id="{211D5424-029C-479D-9364-DCF47C68EBD4}"/>
              </a:ext>
            </a:extLst>
          </p:cNvPr>
          <p:cNvSpPr/>
          <p:nvPr/>
        </p:nvSpPr>
        <p:spPr>
          <a:xfrm rot="10800000">
            <a:off x="1203917" y="4212965"/>
            <a:ext cx="5870319" cy="650739"/>
          </a:xfrm>
          <a:prstGeom prst="triangle">
            <a:avLst/>
          </a:prstGeom>
          <a:solidFill>
            <a:srgbClr val="DFDDDD">
              <a:alpha val="50196"/>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BC1589B-00F1-4B94-A1B7-6FD977161AFF}"/>
              </a:ext>
            </a:extLst>
          </p:cNvPr>
          <p:cNvSpPr txBox="1"/>
          <p:nvPr/>
        </p:nvSpPr>
        <p:spPr>
          <a:xfrm>
            <a:off x="1696463" y="1323983"/>
            <a:ext cx="1165586" cy="830997"/>
          </a:xfrm>
          <a:prstGeom prst="rect">
            <a:avLst/>
          </a:prstGeom>
          <a:noFill/>
        </p:spPr>
        <p:txBody>
          <a:bodyPr wrap="square" rtlCol="0">
            <a:spAutoFit/>
          </a:bodyPr>
          <a:lstStyle/>
          <a:p>
            <a:pPr algn="ctr"/>
            <a:r>
              <a:rPr lang="en-US" sz="2400" dirty="0"/>
              <a:t>“I’m a sinner”</a:t>
            </a:r>
          </a:p>
        </p:txBody>
      </p:sp>
      <p:sp>
        <p:nvSpPr>
          <p:cNvPr id="47" name="TextBox 46">
            <a:extLst>
              <a:ext uri="{FF2B5EF4-FFF2-40B4-BE49-F238E27FC236}">
                <a16:creationId xmlns:a16="http://schemas.microsoft.com/office/drawing/2014/main" id="{B9401A56-ABB1-4E7E-A9B2-036FCCAA8E55}"/>
              </a:ext>
            </a:extLst>
          </p:cNvPr>
          <p:cNvSpPr txBox="1"/>
          <p:nvPr/>
        </p:nvSpPr>
        <p:spPr>
          <a:xfrm>
            <a:off x="5037746" y="1327610"/>
            <a:ext cx="1873546" cy="830997"/>
          </a:xfrm>
          <a:prstGeom prst="rect">
            <a:avLst/>
          </a:prstGeom>
          <a:noFill/>
        </p:spPr>
        <p:txBody>
          <a:bodyPr wrap="square" rtlCol="0">
            <a:spAutoFit/>
          </a:bodyPr>
          <a:lstStyle/>
          <a:p>
            <a:pPr algn="ctr"/>
            <a:r>
              <a:rPr lang="en-US" sz="2400" dirty="0"/>
              <a:t>“I’m the chief of sinners”</a:t>
            </a:r>
          </a:p>
        </p:txBody>
      </p:sp>
    </p:spTree>
    <p:extLst>
      <p:ext uri="{BB962C8B-B14F-4D97-AF65-F5344CB8AC3E}">
        <p14:creationId xmlns:p14="http://schemas.microsoft.com/office/powerpoint/2010/main" val="389101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up)">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xit" presetSubtype="0" fill="hold" grpId="1" nodeType="clickEffect">
                                  <p:stCondLst>
                                    <p:cond delay="0"/>
                                  </p:stCondLst>
                                  <p:childTnLst>
                                    <p:animEffect transition="out" filter="fade">
                                      <p:cBhvr>
                                        <p:cTn id="83" dur="500"/>
                                        <p:tgtEl>
                                          <p:spTgt spid="22"/>
                                        </p:tgtEl>
                                      </p:cBhvr>
                                    </p:animEffect>
                                    <p:anim calcmode="lin" valueType="num">
                                      <p:cBhvr>
                                        <p:cTn id="84"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5" dur="500"/>
                                        <p:tgtEl>
                                          <p:spTgt spid="22"/>
                                        </p:tgtEl>
                                        <p:attrNameLst>
                                          <p:attrName>ppt_h</p:attrName>
                                        </p:attrNameLst>
                                      </p:cBhvr>
                                      <p:tavLst>
                                        <p:tav tm="0">
                                          <p:val>
                                            <p:strVal val="ppt_h"/>
                                          </p:val>
                                        </p:tav>
                                        <p:tav tm="100000">
                                          <p:val>
                                            <p:strVal val="ppt_h"/>
                                          </p:val>
                                        </p:tav>
                                      </p:tavLst>
                                    </p:anim>
                                    <p:set>
                                      <p:cBhvr>
                                        <p:cTn id="86" dur="1" fill="hold">
                                          <p:stCondLst>
                                            <p:cond delay="499"/>
                                          </p:stCondLst>
                                        </p:cTn>
                                        <p:tgtEl>
                                          <p:spTgt spid="22"/>
                                        </p:tgtEl>
                                        <p:attrNameLst>
                                          <p:attrName>style.visibility</p:attrName>
                                        </p:attrNameLst>
                                      </p:cBhvr>
                                      <p:to>
                                        <p:strVal val="hidden"/>
                                      </p:to>
                                    </p:set>
                                  </p:childTnLst>
                                </p:cTn>
                              </p:par>
                              <p:par>
                                <p:cTn id="87" presetID="45" presetClass="entr" presetSubtype="0" fill="hold" grpId="0" nodeType="withEffect">
                                  <p:stCondLst>
                                    <p:cond delay="25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anim calcmode="lin" valueType="num">
                                      <p:cBhvr>
                                        <p:cTn id="90" dur="500" fill="hold"/>
                                        <p:tgtEl>
                                          <p:spTgt spid="45"/>
                                        </p:tgtEl>
                                        <p:attrNameLst>
                                          <p:attrName>ppt_w</p:attrName>
                                        </p:attrNameLst>
                                      </p:cBhvr>
                                      <p:tavLst>
                                        <p:tav tm="0" fmla="#ppt_w*sin(2.5*pi*$)">
                                          <p:val>
                                            <p:fltVal val="0"/>
                                          </p:val>
                                        </p:tav>
                                        <p:tav tm="100000">
                                          <p:val>
                                            <p:fltVal val="1"/>
                                          </p:val>
                                        </p:tav>
                                      </p:tavLst>
                                    </p:anim>
                                    <p:anim calcmode="lin" valueType="num">
                                      <p:cBhvr>
                                        <p:cTn id="91"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xit" presetSubtype="0" fill="hold" grpId="1" nodeType="clickEffect">
                                  <p:stCondLst>
                                    <p:cond delay="0"/>
                                  </p:stCondLst>
                                  <p:childTnLst>
                                    <p:animEffect transition="out" filter="fade">
                                      <p:cBhvr>
                                        <p:cTn id="95" dur="500"/>
                                        <p:tgtEl>
                                          <p:spTgt spid="33"/>
                                        </p:tgtEl>
                                      </p:cBhvr>
                                    </p:animEffect>
                                    <p:anim calcmode="lin" valueType="num">
                                      <p:cBhvr>
                                        <p:cTn id="96"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7" dur="500"/>
                                        <p:tgtEl>
                                          <p:spTgt spid="33"/>
                                        </p:tgtEl>
                                        <p:attrNameLst>
                                          <p:attrName>ppt_h</p:attrName>
                                        </p:attrNameLst>
                                      </p:cBhvr>
                                      <p:tavLst>
                                        <p:tav tm="0">
                                          <p:val>
                                            <p:strVal val="ppt_h"/>
                                          </p:val>
                                        </p:tav>
                                        <p:tav tm="100000">
                                          <p:val>
                                            <p:strVal val="ppt_h"/>
                                          </p:val>
                                        </p:tav>
                                      </p:tavLst>
                                    </p:anim>
                                    <p:set>
                                      <p:cBhvr>
                                        <p:cTn id="98" dur="1" fill="hold">
                                          <p:stCondLst>
                                            <p:cond delay="499"/>
                                          </p:stCondLst>
                                        </p:cTn>
                                        <p:tgtEl>
                                          <p:spTgt spid="33"/>
                                        </p:tgtEl>
                                        <p:attrNameLst>
                                          <p:attrName>style.visibility</p:attrName>
                                        </p:attrNameLst>
                                      </p:cBhvr>
                                      <p:to>
                                        <p:strVal val="hidden"/>
                                      </p:to>
                                    </p:set>
                                  </p:childTnLst>
                                </p:cTn>
                              </p:par>
                              <p:par>
                                <p:cTn id="99" presetID="45" presetClass="entr" presetSubtype="0" fill="hold" grpId="0" nodeType="withEffect">
                                  <p:stCondLst>
                                    <p:cond delay="25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anim calcmode="lin" valueType="num">
                                      <p:cBhvr>
                                        <p:cTn id="102" dur="500" fill="hold"/>
                                        <p:tgtEl>
                                          <p:spTgt spid="47"/>
                                        </p:tgtEl>
                                        <p:attrNameLst>
                                          <p:attrName>ppt_w</p:attrName>
                                        </p:attrNameLst>
                                      </p:cBhvr>
                                      <p:tavLst>
                                        <p:tav tm="0" fmla="#ppt_w*sin(2.5*pi*$)">
                                          <p:val>
                                            <p:fltVal val="0"/>
                                          </p:val>
                                        </p:tav>
                                        <p:tav tm="100000">
                                          <p:val>
                                            <p:fltVal val="1"/>
                                          </p:val>
                                        </p:tav>
                                      </p:tavLst>
                                    </p:anim>
                                    <p:anim calcmode="lin" valueType="num">
                                      <p:cBhvr>
                                        <p:cTn id="103"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22" grpId="0"/>
      <p:bldP spid="22" grpId="1"/>
      <p:bldP spid="24" grpId="0" animBg="1"/>
      <p:bldP spid="25" grpId="0" animBg="1"/>
      <p:bldP spid="27" grpId="0" animBg="1"/>
      <p:bldP spid="30" grpId="0" animBg="1"/>
      <p:bldP spid="31" grpId="0" animBg="1"/>
      <p:bldP spid="32" grpId="0"/>
      <p:bldP spid="33" grpId="0"/>
      <p:bldP spid="33" grpId="1"/>
      <p:bldP spid="21" grpId="0" animBg="1"/>
      <p:bldP spid="20" grpId="0" animBg="1"/>
      <p:bldP spid="19" grpId="0" animBg="1"/>
      <p:bldP spid="5" grpId="0" animBg="1"/>
      <p:bldP spid="45"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371CF49-8C90-4DA4-9387-E1F7F79C2638}"/>
              </a:ext>
            </a:extLst>
          </p:cNvPr>
          <p:cNvSpPr/>
          <p:nvPr/>
        </p:nvSpPr>
        <p:spPr>
          <a:xfrm>
            <a:off x="1143000" y="1577503"/>
            <a:ext cx="6152745" cy="4289897"/>
          </a:xfrm>
          <a:prstGeom prst="roundRect">
            <a:avLst/>
          </a:prstGeom>
          <a:solidFill>
            <a:srgbClr val="D4DADA"/>
          </a:solidFill>
          <a:ln w="47625" cmpd="tri">
            <a:solidFill>
              <a:schemeClr val="tx1">
                <a:lumMod val="8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pic>
        <p:nvPicPr>
          <p:cNvPr id="9" name="Picture 8">
            <a:extLst>
              <a:ext uri="{FF2B5EF4-FFF2-40B4-BE49-F238E27FC236}">
                <a16:creationId xmlns:a16="http://schemas.microsoft.com/office/drawing/2014/main" id="{6F9E07D1-71DC-45F4-AB2D-8BE3A3FD77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23" t="16124" r="13493" b="15423"/>
          <a:stretch/>
        </p:blipFill>
        <p:spPr>
          <a:xfrm rot="256647">
            <a:off x="1399709" y="1879036"/>
            <a:ext cx="5564222" cy="3497093"/>
          </a:xfrm>
          <a:prstGeom prst="rect">
            <a:avLst/>
          </a:prstGeom>
          <a:effectLst>
            <a:outerShdw blurRad="76200" dir="18900000" sy="23000" kx="-1200000" algn="bl" rotWithShape="0">
              <a:srgbClr val="D4DADA">
                <a:alpha val="20000"/>
              </a:srgbClr>
            </a:outerShdw>
            <a:softEdge rad="12700"/>
          </a:effectLst>
        </p:spPr>
      </p:pic>
    </p:spTree>
    <p:extLst>
      <p:ext uri="{BB962C8B-B14F-4D97-AF65-F5344CB8AC3E}">
        <p14:creationId xmlns:p14="http://schemas.microsoft.com/office/powerpoint/2010/main" val="32687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 presetClass="emph" presetSubtype="2" fill="hold" nodeType="afterEffect">
                                  <p:stCondLst>
                                    <p:cond delay="1000"/>
                                  </p:stCondLst>
                                  <p:childTnLst>
                                    <p:animClr clrSpc="rgb" dir="cw">
                                      <p:cBhvr>
                                        <p:cTn id="13" dur="2000" fill="hold"/>
                                        <p:tgtEl>
                                          <p:spTgt spid="13"/>
                                        </p:tgtEl>
                                        <p:attrNameLst>
                                          <p:attrName>fillcolor</p:attrName>
                                        </p:attrNameLst>
                                      </p:cBhvr>
                                      <p:to>
                                        <a:srgbClr val="0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par>
                                <p:cTn id="16" presetID="6" presetClass="emph" presetSubtype="0" fill="hold" nodeType="withEffect">
                                  <p:stCondLst>
                                    <p:cond delay="1000"/>
                                  </p:stCondLst>
                                  <p:childTnLst>
                                    <p:animScale>
                                      <p:cBhvr>
                                        <p:cTn id="17" dur="2000" fill="hold"/>
                                        <p:tgtEl>
                                          <p:spTgt spid="9"/>
                                        </p:tgtEl>
                                      </p:cBhvr>
                                      <p:by x="40000" y="40000"/>
                                    </p:animScale>
                                  </p:childTnLst>
                                </p:cTn>
                              </p:par>
                              <p:par>
                                <p:cTn id="18" presetID="8" presetClass="emph" presetSubtype="0" fill="hold" nodeType="withEffect">
                                  <p:stCondLst>
                                    <p:cond delay="1000"/>
                                  </p:stCondLst>
                                  <p:childTnLst>
                                    <p:animRot by="600000">
                                      <p:cBhvr>
                                        <p:cTn id="19"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pic>
        <p:nvPicPr>
          <p:cNvPr id="1026" name="Picture 2" descr="Diary of a Jackwagon by [Hawkins, Tim]">
            <a:extLst>
              <a:ext uri="{FF2B5EF4-FFF2-40B4-BE49-F238E27FC236}">
                <a16:creationId xmlns:a16="http://schemas.microsoft.com/office/drawing/2014/main" id="{3276FE06-95EA-405C-899B-C603A000B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626">
            <a:off x="5849501" y="1192310"/>
            <a:ext cx="2827700" cy="4297417"/>
          </a:xfrm>
          <a:prstGeom prst="rect">
            <a:avLst/>
          </a:prstGeom>
          <a:noFill/>
          <a:effectLst>
            <a:outerShdw blurRad="76200" dist="1270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5690681" cy="5339923"/>
          </a:xfrm>
          <a:prstGeom prst="rect">
            <a:avLst/>
          </a:prstGeom>
          <a:noFill/>
        </p:spPr>
        <p:txBody>
          <a:bodyPr wrap="square" rtlCol="0">
            <a:spAutoFit/>
          </a:bodyPr>
          <a:lstStyle/>
          <a:p>
            <a:r>
              <a:rPr lang="en-US" sz="3100" dirty="0">
                <a:solidFill>
                  <a:schemeClr val="accent4">
                    <a:lumMod val="60000"/>
                    <a:lumOff val="40000"/>
                  </a:schemeClr>
                </a:solidFill>
                <a:effectLst>
                  <a:outerShdw blurRad="38100" dist="38100" dir="2700000" algn="tl">
                    <a:srgbClr val="000000">
                      <a:alpha val="43137"/>
                    </a:srgbClr>
                  </a:outerShdw>
                </a:effectLst>
              </a:rPr>
              <a:t>Tim Hawkins ~ </a:t>
            </a:r>
            <a:r>
              <a:rPr lang="en-US" sz="3100" dirty="0">
                <a:effectLst>
                  <a:outerShdw blurRad="38100" dist="38100" dir="2700000" algn="tl">
                    <a:srgbClr val="000000">
                      <a:alpha val="43137"/>
                    </a:srgbClr>
                  </a:outerShdw>
                </a:effectLst>
              </a:rPr>
              <a:t>“This guy’s testimony is awesome. I hate my testimony. I wish I was addicted</a:t>
            </a:r>
          </a:p>
          <a:p>
            <a:r>
              <a:rPr lang="en-US" sz="3100" dirty="0">
                <a:effectLst>
                  <a:outerShdw blurRad="38100" dist="38100" dir="2700000" algn="tl">
                    <a:srgbClr val="000000">
                      <a:alpha val="43137"/>
                    </a:srgbClr>
                  </a:outerShdw>
                </a:effectLst>
              </a:rPr>
              <a:t>to heroin. But no. I had to grow</a:t>
            </a:r>
          </a:p>
          <a:p>
            <a:r>
              <a:rPr lang="en-US" sz="3100" dirty="0">
                <a:effectLst>
                  <a:outerShdw blurRad="38100" dist="38100" dir="2700000" algn="tl">
                    <a:srgbClr val="000000">
                      <a:alpha val="43137"/>
                    </a:srgbClr>
                  </a:outerShdw>
                </a:effectLst>
              </a:rPr>
              <a:t>up in a somewhat functional family situation. It’s just not fair. Why can’t I be a crack addict who robbed Fort Knox using nothing but a can of hairspray and a plastic ice cream scoop</a:t>
            </a:r>
            <a:r>
              <a:rPr lang="en-US" sz="3100">
                <a:effectLst>
                  <a:outerShdw blurRad="38100" dist="38100" dir="2700000" algn="tl">
                    <a:srgbClr val="000000">
                      <a:alpha val="43137"/>
                    </a:srgbClr>
                  </a:outerShdw>
                </a:effectLst>
              </a:rPr>
              <a:t>? Thanks </a:t>
            </a:r>
            <a:r>
              <a:rPr lang="en-US" sz="3100" dirty="0">
                <a:effectLst>
                  <a:outerShdw blurRad="38100" dist="38100" dir="2700000" algn="tl">
                    <a:srgbClr val="000000">
                      <a:alpha val="43137"/>
                    </a:srgbClr>
                  </a:outerShdw>
                </a:effectLst>
              </a:rPr>
              <a:t>a lot, God.”</a:t>
            </a:r>
          </a:p>
        </p:txBody>
      </p:sp>
    </p:spTree>
    <p:extLst>
      <p:ext uri="{BB962C8B-B14F-4D97-AF65-F5344CB8AC3E}">
        <p14:creationId xmlns:p14="http://schemas.microsoft.com/office/powerpoint/2010/main" val="29729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12894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031873"/>
          </a:xfrm>
          <a:prstGeom prst="rect">
            <a:avLst/>
          </a:prstGeom>
          <a:noFill/>
        </p:spPr>
        <p:txBody>
          <a:bodyPr wrap="square" rtlCol="0">
            <a:spAutoFit/>
          </a:bodyPr>
          <a:lstStyle/>
          <a:p>
            <a:r>
              <a:rPr lang="en-US" sz="3200" dirty="0"/>
              <a:t>2 Cor. 10:3-5 ~ </a:t>
            </a:r>
            <a:r>
              <a:rPr lang="en-US" sz="3200" baseline="30000" dirty="0"/>
              <a:t>3 </a:t>
            </a:r>
            <a:r>
              <a:rPr lang="en-US" sz="3200" dirty="0">
                <a:solidFill>
                  <a:schemeClr val="accent4">
                    <a:lumMod val="60000"/>
                    <a:lumOff val="40000"/>
                  </a:schemeClr>
                </a:solidFill>
              </a:rPr>
              <a:t>For though we walk in the flesh, we do not war according to the flesh. </a:t>
            </a:r>
            <a:r>
              <a:rPr lang="en-US" sz="3200" baseline="30000" dirty="0"/>
              <a:t>4 </a:t>
            </a:r>
            <a:r>
              <a:rPr lang="en-US" sz="3200" dirty="0">
                <a:solidFill>
                  <a:schemeClr val="accent4">
                    <a:lumMod val="60000"/>
                    <a:lumOff val="40000"/>
                  </a:schemeClr>
                </a:solidFill>
              </a:rPr>
              <a:t>For the weapons of our warfare </a:t>
            </a:r>
            <a:r>
              <a:rPr lang="en-US" sz="3200" i="1" dirty="0">
                <a:solidFill>
                  <a:schemeClr val="accent4">
                    <a:lumMod val="60000"/>
                    <a:lumOff val="40000"/>
                  </a:schemeClr>
                </a:solidFill>
              </a:rPr>
              <a:t>are</a:t>
            </a:r>
            <a:r>
              <a:rPr lang="en-US" sz="3200" dirty="0">
                <a:solidFill>
                  <a:schemeClr val="accent4">
                    <a:lumMod val="60000"/>
                    <a:lumOff val="40000"/>
                  </a:schemeClr>
                </a:solidFill>
              </a:rPr>
              <a:t> not carnal but mighty in God for pulling down strongholds,</a:t>
            </a:r>
            <a:r>
              <a:rPr lang="en-US" sz="3200" dirty="0"/>
              <a:t> </a:t>
            </a:r>
            <a:r>
              <a:rPr lang="en-US" sz="3200" baseline="30000" dirty="0"/>
              <a:t>5 </a:t>
            </a:r>
            <a:r>
              <a:rPr lang="en-US" sz="3200" dirty="0">
                <a:solidFill>
                  <a:schemeClr val="accent4">
                    <a:lumMod val="60000"/>
                    <a:lumOff val="40000"/>
                  </a:schemeClr>
                </a:solidFill>
              </a:rPr>
              <a:t>casting down arguments and every high thing that exalts itself against the knowledge of God, bringing every thought into captivity to the obedience of Christ,</a:t>
            </a:r>
          </a:p>
        </p:txBody>
      </p:sp>
    </p:spTree>
    <p:extLst>
      <p:ext uri="{BB962C8B-B14F-4D97-AF65-F5344CB8AC3E}">
        <p14:creationId xmlns:p14="http://schemas.microsoft.com/office/powerpoint/2010/main" val="236331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192304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569660"/>
          </a:xfrm>
          <a:prstGeom prst="rect">
            <a:avLst/>
          </a:prstGeom>
          <a:noFill/>
        </p:spPr>
        <p:txBody>
          <a:bodyPr wrap="square" rtlCol="0">
            <a:spAutoFit/>
          </a:bodyPr>
          <a:lstStyle/>
          <a:p>
            <a:r>
              <a:rPr lang="en-US" sz="3200" dirty="0"/>
              <a:t>1 Tim. 1:5 ~ </a:t>
            </a:r>
            <a:r>
              <a:rPr lang="en-US" sz="3200" dirty="0">
                <a:solidFill>
                  <a:schemeClr val="accent4">
                    <a:lumMod val="60000"/>
                    <a:lumOff val="40000"/>
                  </a:schemeClr>
                </a:solidFill>
              </a:rPr>
              <a:t>Now the purpose of the commandment is love from a pure heart, </a:t>
            </a:r>
            <a:r>
              <a:rPr lang="en-US" sz="3200" i="1" dirty="0">
                <a:solidFill>
                  <a:schemeClr val="accent4">
                    <a:lumMod val="60000"/>
                    <a:lumOff val="40000"/>
                  </a:schemeClr>
                </a:solidFill>
              </a:rPr>
              <a:t>from</a:t>
            </a:r>
            <a:r>
              <a:rPr lang="en-US" sz="3200" dirty="0">
                <a:solidFill>
                  <a:schemeClr val="accent4">
                    <a:lumMod val="60000"/>
                    <a:lumOff val="40000"/>
                  </a:schemeClr>
                </a:solidFill>
              </a:rPr>
              <a:t> a good conscience, and </a:t>
            </a:r>
            <a:r>
              <a:rPr lang="en-US" sz="3200" i="1" dirty="0">
                <a:solidFill>
                  <a:schemeClr val="accent4">
                    <a:lumMod val="60000"/>
                    <a:lumOff val="40000"/>
                  </a:schemeClr>
                </a:solidFill>
              </a:rPr>
              <a:t>from</a:t>
            </a:r>
            <a:r>
              <a:rPr lang="en-US" sz="3200" dirty="0">
                <a:solidFill>
                  <a:schemeClr val="accent4">
                    <a:lumMod val="60000"/>
                    <a:lumOff val="40000"/>
                  </a:schemeClr>
                </a:solidFill>
              </a:rPr>
              <a:t> sincere faith,</a:t>
            </a:r>
          </a:p>
        </p:txBody>
      </p:sp>
    </p:spTree>
    <p:extLst>
      <p:ext uri="{BB962C8B-B14F-4D97-AF65-F5344CB8AC3E}">
        <p14:creationId xmlns:p14="http://schemas.microsoft.com/office/powerpoint/2010/main" val="27212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42787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55454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2 Tim. 2:17-18 ~ </a:t>
            </a:r>
            <a:r>
              <a:rPr lang="en-US" altLang="en-US" sz="3200" baseline="30000" dirty="0">
                <a:solidFill>
                  <a:schemeClr val="bg1"/>
                </a:solidFill>
                <a:ea typeface="Times New Roman" panose="02020603050405020304" pitchFamily="18" charset="0"/>
                <a:cs typeface="Arial" panose="020B0604020202020204" pitchFamily="34" charset="0"/>
              </a:rPr>
              <a:t>17</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And their message will spread like cancer. Hymenaeus and Philetus are of this sort, </a:t>
            </a:r>
            <a:r>
              <a:rPr lang="en-US" altLang="en-US" sz="3200" baseline="30000" dirty="0">
                <a:solidFill>
                  <a:schemeClr val="bg1"/>
                </a:solidFill>
                <a:ea typeface="Times New Roman" panose="02020603050405020304" pitchFamily="18" charset="0"/>
                <a:cs typeface="Arial" panose="020B0604020202020204" pitchFamily="34" charset="0"/>
              </a:rPr>
              <a:t>18</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who have strayed concerning the truth, saying that the resurrection is already past; and they overthrow the faith of some. </a:t>
            </a:r>
            <a:endParaRPr lang="en-US" altLang="en-US" sz="4400" dirty="0">
              <a:solidFill>
                <a:schemeClr val="accent4">
                  <a:lumMod val="60000"/>
                  <a:lumOff val="40000"/>
                </a:schemeClr>
              </a:solidFill>
            </a:endParaRPr>
          </a:p>
        </p:txBody>
      </p:sp>
      <p:sp>
        <p:nvSpPr>
          <p:cNvPr id="4" name="Rectangle 1">
            <a:extLst>
              <a:ext uri="{FF2B5EF4-FFF2-40B4-BE49-F238E27FC236}">
                <a16:creationId xmlns:a16="http://schemas.microsoft.com/office/drawing/2014/main" id="{1F1B1A2E-CC08-4313-AF0F-163F0D02AC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04DFEAE-C97B-479C-88C4-239C7CC0C32E}"/>
              </a:ext>
            </a:extLst>
          </p:cNvPr>
          <p:cNvSpPr txBox="1"/>
          <p:nvPr/>
        </p:nvSpPr>
        <p:spPr>
          <a:xfrm>
            <a:off x="483140" y="3615439"/>
            <a:ext cx="8219872" cy="156966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2 Tim. 4:14 ~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Alexander the coppersmith did me much harm. May the Lord repay him according to his works. </a:t>
            </a:r>
            <a:endParaRPr lang="en-US" altLang="en-US" sz="4400" dirty="0">
              <a:solidFill>
                <a:schemeClr val="accent4">
                  <a:lumMod val="60000"/>
                  <a:lumOff val="40000"/>
                </a:schemeClr>
              </a:solidFill>
            </a:endParaRPr>
          </a:p>
        </p:txBody>
      </p:sp>
      <p:sp>
        <p:nvSpPr>
          <p:cNvPr id="6" name="Rectangle 2">
            <a:extLst>
              <a:ext uri="{FF2B5EF4-FFF2-40B4-BE49-F238E27FC236}">
                <a16:creationId xmlns:a16="http://schemas.microsoft.com/office/drawing/2014/main" id="{B4A30F3C-112F-47A0-AB08-EC911C5709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185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A4A73A-E016-4907-8639-DA61D7AFB99A}"/>
              </a:ext>
            </a:extLst>
          </p:cNvPr>
          <p:cNvSpPr txBox="1"/>
          <p:nvPr/>
        </p:nvSpPr>
        <p:spPr>
          <a:xfrm>
            <a:off x="476758" y="1152624"/>
            <a:ext cx="7529805" cy="1077218"/>
          </a:xfrm>
          <a:prstGeom prst="rect">
            <a:avLst/>
          </a:prstGeom>
          <a:noFill/>
        </p:spPr>
        <p:txBody>
          <a:bodyPr wrap="square" rtlCol="0">
            <a:spAutoFit/>
          </a:bodyPr>
          <a:lstStyle/>
          <a:p>
            <a:pPr algn="ctr"/>
            <a:r>
              <a:rPr lang="en-US" sz="3200" dirty="0">
                <a:solidFill>
                  <a:schemeClr val="accent4">
                    <a:lumMod val="60000"/>
                    <a:lumOff val="40000"/>
                  </a:schemeClr>
                </a:solidFill>
              </a:rPr>
              <a:t>Helpful </a:t>
            </a:r>
            <a:r>
              <a:rPr lang="en-US" sz="3200" dirty="0" err="1">
                <a:solidFill>
                  <a:schemeClr val="accent4">
                    <a:lumMod val="60000"/>
                    <a:lumOff val="40000"/>
                  </a:schemeClr>
                </a:solidFill>
              </a:rPr>
              <a:t>hom</a:t>
            </a:r>
            <a:r>
              <a:rPr lang="en-US" sz="3200" dirty="0">
                <a:solidFill>
                  <a:schemeClr val="accent4">
                    <a:lumMod val="60000"/>
                    <a:lumOff val="40000"/>
                  </a:schemeClr>
                </a:solidFill>
              </a:rPr>
              <a:t> hints for </a:t>
            </a:r>
            <a:r>
              <a:rPr lang="en-US" sz="3200" dirty="0" err="1">
                <a:solidFill>
                  <a:schemeClr val="accent4">
                    <a:lumMod val="60000"/>
                    <a:lumOff val="40000"/>
                  </a:schemeClr>
                </a:solidFill>
              </a:rPr>
              <a:t>accurit</a:t>
            </a:r>
            <a:r>
              <a:rPr lang="en-US" sz="3200" dirty="0">
                <a:solidFill>
                  <a:schemeClr val="accent4">
                    <a:lumMod val="60000"/>
                    <a:lumOff val="40000"/>
                  </a:schemeClr>
                </a:solidFill>
              </a:rPr>
              <a:t> </a:t>
            </a:r>
            <a:r>
              <a:rPr lang="en-US" sz="3200" dirty="0" err="1">
                <a:solidFill>
                  <a:schemeClr val="accent4">
                    <a:lumMod val="60000"/>
                    <a:lumOff val="40000"/>
                  </a:schemeClr>
                </a:solidFill>
              </a:rPr>
              <a:t>wether</a:t>
            </a:r>
            <a:r>
              <a:rPr lang="en-US" sz="3200" dirty="0">
                <a:solidFill>
                  <a:schemeClr val="accent4">
                    <a:lumMod val="60000"/>
                    <a:lumOff val="40000"/>
                  </a:schemeClr>
                </a:solidFill>
              </a:rPr>
              <a:t> </a:t>
            </a:r>
            <a:r>
              <a:rPr lang="en-US" sz="3200" strike="sngStrike" dirty="0" err="1">
                <a:solidFill>
                  <a:schemeClr val="accent4">
                    <a:lumMod val="60000"/>
                    <a:lumOff val="40000"/>
                  </a:schemeClr>
                </a:solidFill>
              </a:rPr>
              <a:t>fourcasting</a:t>
            </a:r>
            <a:r>
              <a:rPr lang="en-US" sz="3200" strike="sngStrike" dirty="0">
                <a:solidFill>
                  <a:schemeClr val="accent4">
                    <a:lumMod val="60000"/>
                    <a:lumOff val="40000"/>
                  </a:schemeClr>
                </a:solidFill>
              </a:rPr>
              <a:t> </a:t>
            </a:r>
            <a:r>
              <a:rPr lang="en-US" sz="3200" dirty="0">
                <a:solidFill>
                  <a:schemeClr val="accent4">
                    <a:lumMod val="60000"/>
                    <a:lumOff val="40000"/>
                  </a:schemeClr>
                </a:solidFill>
              </a:rPr>
              <a:t> </a:t>
            </a:r>
            <a:r>
              <a:rPr lang="en-US" sz="3200" dirty="0" err="1">
                <a:solidFill>
                  <a:schemeClr val="accent4">
                    <a:lumMod val="60000"/>
                    <a:lumOff val="40000"/>
                  </a:schemeClr>
                </a:solidFill>
              </a:rPr>
              <a:t>forkasting</a:t>
            </a:r>
            <a:endParaRPr lang="en-US" sz="3200" strike="sngStrike" dirty="0">
              <a:solidFill>
                <a:schemeClr val="accent4">
                  <a:lumMod val="60000"/>
                  <a:lumOff val="40000"/>
                </a:schemeClr>
              </a:solidFill>
            </a:endParaRP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2152771"/>
            <a:ext cx="8219872" cy="1077218"/>
          </a:xfrm>
          <a:prstGeom prst="rect">
            <a:avLst/>
          </a:prstGeom>
          <a:noFill/>
        </p:spPr>
        <p:txBody>
          <a:bodyPr wrap="square" rtlCol="0">
            <a:spAutoFit/>
          </a:bodyPr>
          <a:lstStyle/>
          <a:p>
            <a:r>
              <a:rPr lang="en-US" sz="3100" dirty="0"/>
              <a:t>To tell the </a:t>
            </a:r>
            <a:r>
              <a:rPr lang="en-US" sz="3100" dirty="0" err="1"/>
              <a:t>wether</a:t>
            </a:r>
            <a:r>
              <a:rPr lang="en-US" sz="3100" dirty="0"/>
              <a:t>, go to </a:t>
            </a:r>
            <a:r>
              <a:rPr lang="en-US" sz="3100" dirty="0" err="1"/>
              <a:t>yur</a:t>
            </a:r>
            <a:r>
              <a:rPr lang="en-US" sz="3100" dirty="0"/>
              <a:t> </a:t>
            </a:r>
            <a:r>
              <a:rPr lang="en-US" sz="3100" dirty="0" err="1"/>
              <a:t>bak</a:t>
            </a:r>
            <a:r>
              <a:rPr lang="en-US" sz="3100" dirty="0"/>
              <a:t> </a:t>
            </a:r>
            <a:r>
              <a:rPr lang="en-US" sz="3100" dirty="0" err="1"/>
              <a:t>dor</a:t>
            </a:r>
            <a:r>
              <a:rPr lang="en-US" sz="3100" dirty="0"/>
              <a:t> and look for the dog.</a:t>
            </a:r>
          </a:p>
        </p:txBody>
      </p:sp>
      <p:sp>
        <p:nvSpPr>
          <p:cNvPr id="5" name="TextBox 4">
            <a:extLst>
              <a:ext uri="{FF2B5EF4-FFF2-40B4-BE49-F238E27FC236}">
                <a16:creationId xmlns:a16="http://schemas.microsoft.com/office/drawing/2014/main" id="{72BD930B-A409-4B5F-A60F-FDAA6D2DB8BC}"/>
              </a:ext>
            </a:extLst>
          </p:cNvPr>
          <p:cNvSpPr txBox="1"/>
          <p:nvPr/>
        </p:nvSpPr>
        <p:spPr>
          <a:xfrm>
            <a:off x="481514" y="3121375"/>
            <a:ext cx="8219872" cy="1077218"/>
          </a:xfrm>
          <a:prstGeom prst="rect">
            <a:avLst/>
          </a:prstGeom>
          <a:noFill/>
        </p:spPr>
        <p:txBody>
          <a:bodyPr wrap="square" rtlCol="0">
            <a:spAutoFit/>
          </a:bodyPr>
          <a:lstStyle/>
          <a:p>
            <a:r>
              <a:rPr lang="en-US" sz="3100" dirty="0"/>
              <a:t>If the dog is at the </a:t>
            </a:r>
            <a:r>
              <a:rPr lang="en-US" sz="3100" dirty="0" err="1"/>
              <a:t>dor</a:t>
            </a:r>
            <a:r>
              <a:rPr lang="en-US" sz="3100" dirty="0"/>
              <a:t> and he is wet, it is </a:t>
            </a:r>
            <a:r>
              <a:rPr lang="en-US" sz="3100" dirty="0" err="1"/>
              <a:t>probubly</a:t>
            </a:r>
            <a:r>
              <a:rPr lang="en-US" sz="3100" dirty="0"/>
              <a:t> </a:t>
            </a:r>
            <a:r>
              <a:rPr lang="en-US" sz="3100" dirty="0" err="1"/>
              <a:t>raning</a:t>
            </a:r>
            <a:r>
              <a:rPr lang="en-US" sz="3100" dirty="0"/>
              <a:t>.</a:t>
            </a:r>
          </a:p>
        </p:txBody>
      </p:sp>
      <p:sp>
        <p:nvSpPr>
          <p:cNvPr id="6" name="TextBox 5">
            <a:extLst>
              <a:ext uri="{FF2B5EF4-FFF2-40B4-BE49-F238E27FC236}">
                <a16:creationId xmlns:a16="http://schemas.microsoft.com/office/drawing/2014/main" id="{07A5087E-D33A-4242-B5B6-5797C6FDEACD}"/>
              </a:ext>
            </a:extLst>
          </p:cNvPr>
          <p:cNvSpPr txBox="1"/>
          <p:nvPr/>
        </p:nvSpPr>
        <p:spPr>
          <a:xfrm>
            <a:off x="486270" y="4096281"/>
            <a:ext cx="8219872" cy="1077218"/>
          </a:xfrm>
          <a:prstGeom prst="rect">
            <a:avLst/>
          </a:prstGeom>
          <a:noFill/>
        </p:spPr>
        <p:txBody>
          <a:bodyPr wrap="square" rtlCol="0">
            <a:spAutoFit/>
          </a:bodyPr>
          <a:lstStyle/>
          <a:p>
            <a:r>
              <a:rPr lang="en-US" sz="3100" dirty="0"/>
              <a:t>But if the dog is standing </a:t>
            </a:r>
            <a:r>
              <a:rPr lang="en-US" sz="3100" dirty="0" err="1"/>
              <a:t>ther</a:t>
            </a:r>
            <a:r>
              <a:rPr lang="en-US" sz="3100" dirty="0"/>
              <a:t> </a:t>
            </a:r>
            <a:r>
              <a:rPr lang="en-US" sz="3100" dirty="0" err="1"/>
              <a:t>rilly</a:t>
            </a:r>
            <a:r>
              <a:rPr lang="en-US" sz="3100" dirty="0"/>
              <a:t> </a:t>
            </a:r>
            <a:r>
              <a:rPr lang="en-US" sz="3100" dirty="0" err="1"/>
              <a:t>soking</a:t>
            </a:r>
            <a:r>
              <a:rPr lang="en-US" sz="3100" dirty="0"/>
              <a:t> wet, it is </a:t>
            </a:r>
            <a:r>
              <a:rPr lang="en-US" sz="3100" dirty="0" err="1"/>
              <a:t>probubly</a:t>
            </a:r>
            <a:r>
              <a:rPr lang="en-US" sz="3100" dirty="0"/>
              <a:t> </a:t>
            </a:r>
            <a:r>
              <a:rPr lang="en-US" sz="3100" dirty="0" err="1"/>
              <a:t>raning</a:t>
            </a:r>
            <a:r>
              <a:rPr lang="en-US" sz="3100" dirty="0"/>
              <a:t> </a:t>
            </a:r>
            <a:r>
              <a:rPr lang="en-US" sz="3100" dirty="0" err="1"/>
              <a:t>rilly</a:t>
            </a:r>
            <a:r>
              <a:rPr lang="en-US" sz="3100" dirty="0"/>
              <a:t> hard.</a:t>
            </a:r>
          </a:p>
        </p:txBody>
      </p:sp>
      <p:sp>
        <p:nvSpPr>
          <p:cNvPr id="7" name="TextBox 6">
            <a:extLst>
              <a:ext uri="{FF2B5EF4-FFF2-40B4-BE49-F238E27FC236}">
                <a16:creationId xmlns:a16="http://schemas.microsoft.com/office/drawing/2014/main" id="{64058A69-7308-4FBD-8AB3-4EA1ADB77DAD}"/>
              </a:ext>
            </a:extLst>
          </p:cNvPr>
          <p:cNvSpPr txBox="1"/>
          <p:nvPr/>
        </p:nvSpPr>
        <p:spPr>
          <a:xfrm>
            <a:off x="491023" y="5075956"/>
            <a:ext cx="8219872" cy="1077218"/>
          </a:xfrm>
          <a:prstGeom prst="rect">
            <a:avLst/>
          </a:prstGeom>
          <a:noFill/>
        </p:spPr>
        <p:txBody>
          <a:bodyPr wrap="square" rtlCol="0">
            <a:spAutoFit/>
          </a:bodyPr>
          <a:lstStyle/>
          <a:p>
            <a:r>
              <a:rPr lang="en-US" sz="3100" dirty="0"/>
              <a:t>If the </a:t>
            </a:r>
            <a:r>
              <a:rPr lang="en-US" sz="3100" dirty="0" err="1"/>
              <a:t>dogz</a:t>
            </a:r>
            <a:r>
              <a:rPr lang="en-US" sz="3100" dirty="0"/>
              <a:t> fur looks </a:t>
            </a:r>
            <a:r>
              <a:rPr lang="en-US" sz="3100" dirty="0" err="1"/>
              <a:t>lik</a:t>
            </a:r>
            <a:r>
              <a:rPr lang="en-US" sz="3100" dirty="0"/>
              <a:t> it has been </a:t>
            </a:r>
            <a:r>
              <a:rPr lang="en-US" sz="3100" dirty="0" err="1"/>
              <a:t>rubed</a:t>
            </a:r>
            <a:r>
              <a:rPr lang="en-US" sz="3100" dirty="0"/>
              <a:t> the </a:t>
            </a:r>
            <a:r>
              <a:rPr lang="en-US" sz="3100" dirty="0" err="1"/>
              <a:t>rong</a:t>
            </a:r>
            <a:r>
              <a:rPr lang="en-US" sz="3100" dirty="0"/>
              <a:t> way, it is </a:t>
            </a:r>
            <a:r>
              <a:rPr lang="en-US" sz="3100" dirty="0" err="1"/>
              <a:t>probubly</a:t>
            </a:r>
            <a:r>
              <a:rPr lang="en-US" sz="3100" dirty="0"/>
              <a:t> </a:t>
            </a:r>
            <a:r>
              <a:rPr lang="en-US" sz="3100" strike="sngStrike" dirty="0"/>
              <a:t>windy</a:t>
            </a:r>
            <a:r>
              <a:rPr lang="en-US" sz="3100" dirty="0"/>
              <a:t> </a:t>
            </a:r>
            <a:r>
              <a:rPr lang="en-US" sz="3100" dirty="0" err="1"/>
              <a:t>wendy</a:t>
            </a:r>
            <a:r>
              <a:rPr lang="en-US" sz="3100" dirty="0"/>
              <a:t>.</a:t>
            </a:r>
          </a:p>
        </p:txBody>
      </p:sp>
      <p:sp>
        <p:nvSpPr>
          <p:cNvPr id="9" name="TextBox 8">
            <a:extLst>
              <a:ext uri="{FF2B5EF4-FFF2-40B4-BE49-F238E27FC236}">
                <a16:creationId xmlns:a16="http://schemas.microsoft.com/office/drawing/2014/main" id="{68F075AF-B381-42EF-B91A-B435DBC1477F}"/>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2430922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3" grpId="1"/>
      <p:bldP spid="5" grpId="0"/>
      <p:bldP spid="5" grpId="1"/>
      <p:bldP spid="6" grpId="0"/>
      <p:bldP spid="6" grpId="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grpSp>
        <p:nvGrpSpPr>
          <p:cNvPr id="4" name="Group 3">
            <a:extLst>
              <a:ext uri="{FF2B5EF4-FFF2-40B4-BE49-F238E27FC236}">
                <a16:creationId xmlns:a16="http://schemas.microsoft.com/office/drawing/2014/main" id="{9C9E088B-BD04-4079-AD52-F98710E0AFBB}"/>
              </a:ext>
            </a:extLst>
          </p:cNvPr>
          <p:cNvGrpSpPr/>
          <p:nvPr/>
        </p:nvGrpSpPr>
        <p:grpSpPr>
          <a:xfrm flipH="1">
            <a:off x="5529610" y="2208693"/>
            <a:ext cx="3204916" cy="2265698"/>
            <a:chOff x="-4572000" y="-984250"/>
            <a:chExt cx="9144000" cy="6464300"/>
          </a:xfrm>
        </p:grpSpPr>
        <p:sp>
          <p:nvSpPr>
            <p:cNvPr id="3" name="Rectangle 2">
              <a:extLst>
                <a:ext uri="{FF2B5EF4-FFF2-40B4-BE49-F238E27FC236}">
                  <a16:creationId xmlns:a16="http://schemas.microsoft.com/office/drawing/2014/main" id="{03BB2B8B-98A8-46A6-BFFB-829CCB3D1000}"/>
                </a:ext>
              </a:extLst>
            </p:cNvPr>
            <p:cNvSpPr/>
            <p:nvPr/>
          </p:nvSpPr>
          <p:spPr>
            <a:xfrm>
              <a:off x="-2524125" y="1377951"/>
              <a:ext cx="1876426" cy="14224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lated image">
              <a:extLst>
                <a:ext uri="{FF2B5EF4-FFF2-40B4-BE49-F238E27FC236}">
                  <a16:creationId xmlns:a16="http://schemas.microsoft.com/office/drawing/2014/main" id="{90BF4FD5-8CF0-4789-8877-64541B280C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03" b="95565" l="4361" r="94268">
                          <a14:foregroundMark x1="11367" y1="7831" x2="17393" y2="7415"/>
                          <a14:foregroundMark x1="17393" y1="7415" x2="22930" y2="8870"/>
                          <a14:foregroundMark x1="16854" y1="3604" x2="20186" y2="2841"/>
                          <a14:foregroundMark x1="9358" y1="8593" x2="8770" y2="8593"/>
                          <a14:foregroundMark x1="7496" y1="16701" x2="5830" y2="23978"/>
                          <a14:foregroundMark x1="5830" y1="23978" x2="7692" y2="31462"/>
                          <a14:foregroundMark x1="7692" y1="31462" x2="5439" y2="38808"/>
                          <a14:foregroundMark x1="5439" y1="38808" x2="7692" y2="43243"/>
                          <a14:foregroundMark x1="6026" y1="25710" x2="4361" y2="28621"/>
                          <a14:foregroundMark x1="3332" y1="86833" x2="6957" y2="93001"/>
                          <a14:foregroundMark x1="6957" y1="93001" x2="12739" y2="91684"/>
                          <a14:foregroundMark x1="12739" y1="91684" x2="20529" y2="95565"/>
                          <a14:foregroundMark x1="90201" y1="47193" x2="91867" y2="46778"/>
                          <a14:foregroundMark x1="91965" y1="44421" x2="93876" y2="46154"/>
                          <a14:foregroundMark x1="91769" y1="41719" x2="94268" y2="43936"/>
                          <a14:backgroundMark x1="18324" y1="5059" x2="18324" y2="5059"/>
                          <a14:backgroundMark x1="20725" y1="1525" x2="20186" y2="485"/>
                          <a14:backgroundMark x1="32092" y1="43798" x2="32092" y2="45599"/>
                          <a14:backgroundMark x1="37384" y1="43243" x2="37188" y2="43659"/>
                          <a14:backgroundMark x1="30083" y1="51490" x2="30720" y2="49411"/>
                          <a14:backgroundMark x1="39588" y1="48510" x2="39686" y2="45114"/>
                          <a14:backgroundMark x1="34689" y1="50312" x2="34689" y2="49134"/>
                          <a14:backgroundMark x1="28760" y1="40125" x2="28956" y2="43936"/>
                          <a14:backgroundMark x1="27389" y1="46916" x2="28417" y2="48995"/>
                          <a14:backgroundMark x1="39147" y1="41441" x2="39147" y2="42481"/>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984250"/>
              <a:ext cx="9144000" cy="6464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9B7B6918-ACE7-43B3-B8B0-CE54D1EEE147}"/>
              </a:ext>
            </a:extLst>
          </p:cNvPr>
          <p:cNvGrpSpPr/>
          <p:nvPr/>
        </p:nvGrpSpPr>
        <p:grpSpPr>
          <a:xfrm>
            <a:off x="1371600" y="872836"/>
            <a:ext cx="6954981" cy="5424055"/>
            <a:chOff x="422563" y="1780310"/>
            <a:chExt cx="6954981" cy="4516581"/>
          </a:xfrm>
        </p:grpSpPr>
        <p:pic>
          <p:nvPicPr>
            <p:cNvPr id="10" name="Picture 4" descr="Related image">
              <a:extLst>
                <a:ext uri="{FF2B5EF4-FFF2-40B4-BE49-F238E27FC236}">
                  <a16:creationId xmlns:a16="http://schemas.microsoft.com/office/drawing/2014/main" id="{36CB44DA-331D-45DA-A0DB-F42C0AF3F53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44250" y1="83667" x2="72667" y2="66417"/>
                          <a14:backgroundMark x1="72667" y1="66417" x2="77583" y2="62667"/>
                          <a14:backgroundMark x1="38083" y1="87583" x2="42833" y2="84667"/>
                          <a14:backgroundMark x1="12500" y1="38667" x2="12500" y2="38667"/>
                          <a14:backgroundMark x1="12333" y1="39083" x2="12333" y2="39083"/>
                          <a14:backgroundMark x1="17083" y1="37750" x2="17250" y2="37667"/>
                          <a14:backgroundMark x1="77333" y1="33833" x2="77500" y2="33417"/>
                          <a14:backgroundMark x1="79583" y1="53000" x2="80083" y2="52750"/>
                          <a14:backgroundMark x1="10667" y1="46583" x2="10667" y2="47667"/>
                        </a14:backgroundRemoval>
                      </a14:imgEffect>
                    </a14:imgLayer>
                  </a14:imgProps>
                </a:ext>
                <a:ext uri="{28A0092B-C50C-407E-A947-70E740481C1C}">
                  <a14:useLocalDpi xmlns:a14="http://schemas.microsoft.com/office/drawing/2010/main" val="0"/>
                </a:ext>
              </a:extLst>
            </a:blip>
            <a:srcRect l="8217" t="27761" r="13254" b="12491"/>
            <a:stretch/>
          </p:blipFill>
          <p:spPr bwMode="auto">
            <a:xfrm flipH="1">
              <a:off x="422563" y="1780310"/>
              <a:ext cx="3678382" cy="279861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D9AD09BB-70E0-495F-B0CB-1A1FBCB4CCB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44250" y1="83667" x2="72667" y2="66417"/>
                          <a14:backgroundMark x1="72667" y1="66417" x2="77583" y2="62667"/>
                          <a14:backgroundMark x1="38083" y1="87583" x2="42833" y2="84667"/>
                          <a14:backgroundMark x1="12500" y1="38667" x2="12500" y2="38667"/>
                          <a14:backgroundMark x1="12333" y1="39083" x2="12333" y2="39083"/>
                          <a14:backgroundMark x1="17083" y1="37750" x2="17250" y2="37667"/>
                          <a14:backgroundMark x1="77333" y1="33833" x2="77500" y2="33417"/>
                          <a14:backgroundMark x1="79583" y1="53000" x2="80083" y2="52750"/>
                          <a14:backgroundMark x1="10667" y1="46583" x2="10667" y2="47667"/>
                        </a14:backgroundRemoval>
                      </a14:imgEffect>
                    </a14:imgLayer>
                  </a14:imgProps>
                </a:ext>
                <a:ext uri="{28A0092B-C50C-407E-A947-70E740481C1C}">
                  <a14:useLocalDpi xmlns:a14="http://schemas.microsoft.com/office/drawing/2010/main" val="0"/>
                </a:ext>
              </a:extLst>
            </a:blip>
            <a:srcRect l="7834" t="27285" r="17216" b="12765"/>
            <a:stretch/>
          </p:blipFill>
          <p:spPr bwMode="auto">
            <a:xfrm flipH="1">
              <a:off x="2237508" y="2185541"/>
              <a:ext cx="5140036" cy="41113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CD37C20-AC09-4F52-99AA-01A0AFEF117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46669" y="1226258"/>
            <a:ext cx="2740362" cy="4258277"/>
          </a:xfrm>
          <a:prstGeom prst="rect">
            <a:avLst/>
          </a:prstGeom>
          <a:ln>
            <a:solidFill>
              <a:schemeClr val="tx1"/>
            </a:solidFill>
          </a:ln>
          <a:effectLst>
            <a:softEdge rad="12700"/>
          </a:effectLst>
        </p:spPr>
      </p:pic>
      <p:sp>
        <p:nvSpPr>
          <p:cNvPr id="14" name="TextBox 13">
            <a:extLst>
              <a:ext uri="{FF2B5EF4-FFF2-40B4-BE49-F238E27FC236}">
                <a16:creationId xmlns:a16="http://schemas.microsoft.com/office/drawing/2014/main" id="{7D462136-E978-4F1A-B544-4570C06EC01D}"/>
              </a:ext>
            </a:extLst>
          </p:cNvPr>
          <p:cNvSpPr txBox="1"/>
          <p:nvPr/>
        </p:nvSpPr>
        <p:spPr>
          <a:xfrm>
            <a:off x="6944392" y="1109415"/>
            <a:ext cx="1656016" cy="954107"/>
          </a:xfrm>
          <a:prstGeom prst="rect">
            <a:avLst/>
          </a:prstGeom>
          <a:noFill/>
        </p:spPr>
        <p:txBody>
          <a:bodyPr wrap="square" rtlCol="0">
            <a:spAutoFit/>
          </a:bodyPr>
          <a:lstStyle/>
          <a:p>
            <a:pPr algn="ctr"/>
            <a:r>
              <a:rPr lang="en-US" sz="2800" dirty="0"/>
              <a:t>god of this world</a:t>
            </a:r>
          </a:p>
        </p:txBody>
      </p:sp>
      <p:sp>
        <p:nvSpPr>
          <p:cNvPr id="15" name="TextBox 14">
            <a:extLst>
              <a:ext uri="{FF2B5EF4-FFF2-40B4-BE49-F238E27FC236}">
                <a16:creationId xmlns:a16="http://schemas.microsoft.com/office/drawing/2014/main" id="{A3F0E2F3-AC37-4375-9FA2-594A19D83C98}"/>
              </a:ext>
            </a:extLst>
          </p:cNvPr>
          <p:cNvSpPr txBox="1"/>
          <p:nvPr/>
        </p:nvSpPr>
        <p:spPr>
          <a:xfrm>
            <a:off x="491836" y="1947083"/>
            <a:ext cx="2161607" cy="523220"/>
          </a:xfrm>
          <a:prstGeom prst="rect">
            <a:avLst/>
          </a:prstGeom>
          <a:noFill/>
        </p:spPr>
        <p:txBody>
          <a:bodyPr wrap="square" rtlCol="0">
            <a:spAutoFit/>
          </a:bodyPr>
          <a:lstStyle/>
          <a:p>
            <a:r>
              <a:rPr lang="en-US" sz="2800" dirty="0"/>
              <a:t>Joe Christian</a:t>
            </a:r>
          </a:p>
        </p:txBody>
      </p:sp>
      <p:sp>
        <p:nvSpPr>
          <p:cNvPr id="16" name="TextBox 15">
            <a:extLst>
              <a:ext uri="{FF2B5EF4-FFF2-40B4-BE49-F238E27FC236}">
                <a16:creationId xmlns:a16="http://schemas.microsoft.com/office/drawing/2014/main" id="{BE488620-280B-44A0-AF5B-3F56921D56AC}"/>
              </a:ext>
            </a:extLst>
          </p:cNvPr>
          <p:cNvSpPr txBox="1"/>
          <p:nvPr/>
        </p:nvSpPr>
        <p:spPr>
          <a:xfrm rot="360000">
            <a:off x="3578085" y="1695830"/>
            <a:ext cx="3865163" cy="584775"/>
          </a:xfrm>
          <a:prstGeom prst="rect">
            <a:avLst/>
          </a:prstGeom>
          <a:noFill/>
        </p:spPr>
        <p:txBody>
          <a:bodyPr wrap="square" rtlCol="0">
            <a:spAutoFit/>
            <a:scene3d>
              <a:camera prst="perspectiveHeroicExtremeLeftFacing"/>
              <a:lightRig rig="threePt" dir="t"/>
            </a:scene3d>
          </a:bodyPr>
          <a:lstStyle/>
          <a:p>
            <a:r>
              <a:rPr lang="en-US" sz="3200" b="1" dirty="0">
                <a:effectLst>
                  <a:outerShdw blurRad="12700" dist="177800" dir="1980000" sy="-30000" kx="-800400" algn="bl" rotWithShape="0">
                    <a:schemeClr val="bg1">
                      <a:alpha val="49000"/>
                    </a:schemeClr>
                  </a:outerShdw>
                </a:effectLst>
              </a:rPr>
              <a:t>Hedge of Protection</a:t>
            </a:r>
          </a:p>
        </p:txBody>
      </p:sp>
    </p:spTree>
    <p:extLst>
      <p:ext uri="{BB962C8B-B14F-4D97-AF65-F5344CB8AC3E}">
        <p14:creationId xmlns:p14="http://schemas.microsoft.com/office/powerpoint/2010/main" val="110866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22" presetClass="entr" presetSubtype="4" fill="hold" nodeType="after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000"/>
                                        <p:tgtEl>
                                          <p:spTgt spid="9"/>
                                        </p:tgtEl>
                                      </p:cBhvr>
                                    </p:animEffect>
                                  </p:childTnLst>
                                </p:cTn>
                              </p:par>
                            </p:childTnLst>
                          </p:cTn>
                        </p:par>
                        <p:par>
                          <p:cTn id="25" fill="hold">
                            <p:stCondLst>
                              <p:cond delay="30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nodeType="clickEffect">
                                  <p:stCondLst>
                                    <p:cond delay="0"/>
                                  </p:stCondLst>
                                  <p:childTnLst>
                                    <p:anim calcmode="lin" valueType="num">
                                      <p:cBhvr>
                                        <p:cTn id="32" dur="2000"/>
                                        <p:tgtEl>
                                          <p:spTgt spid="9"/>
                                        </p:tgtEl>
                                        <p:attrNameLst>
                                          <p:attrName>ppt_w</p:attrName>
                                        </p:attrNameLst>
                                      </p:cBhvr>
                                      <p:tavLst>
                                        <p:tav tm="0">
                                          <p:val>
                                            <p:strVal val="ppt_w"/>
                                          </p:val>
                                        </p:tav>
                                        <p:tav tm="100000">
                                          <p:val>
                                            <p:strVal val="ppt_w+.3"/>
                                          </p:val>
                                        </p:tav>
                                      </p:tavLst>
                                    </p:anim>
                                    <p:anim calcmode="lin" valueType="num">
                                      <p:cBhvr>
                                        <p:cTn id="33" dur="2000"/>
                                        <p:tgtEl>
                                          <p:spTgt spid="9"/>
                                        </p:tgtEl>
                                        <p:attrNameLst>
                                          <p:attrName>ppt_h</p:attrName>
                                        </p:attrNameLst>
                                      </p:cBhvr>
                                      <p:tavLst>
                                        <p:tav tm="0">
                                          <p:val>
                                            <p:strVal val="ppt_h"/>
                                          </p:val>
                                        </p:tav>
                                        <p:tav tm="100000">
                                          <p:val>
                                            <p:strVal val="ppt_h"/>
                                          </p:val>
                                        </p:tav>
                                      </p:tavLst>
                                    </p:anim>
                                    <p:animEffect transition="out" filter="fade">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par>
                                <p:cTn id="36" presetID="37" presetClass="exit" presetSubtype="0" fill="hold" grpId="1" nodeType="withEffect">
                                  <p:stCondLst>
                                    <p:cond delay="0"/>
                                  </p:stCondLst>
                                  <p:iterate type="lt">
                                    <p:tmPct val="5000"/>
                                  </p:iterate>
                                  <p:childTnLst>
                                    <p:animEffect transition="out" filter="fade">
                                      <p:cBhvr>
                                        <p:cTn id="37" dur="1000"/>
                                        <p:tgtEl>
                                          <p:spTgt spid="16"/>
                                        </p:tgtEl>
                                      </p:cBhvr>
                                    </p:animEffect>
                                    <p:anim calcmode="lin" valueType="num">
                                      <p:cBhvr>
                                        <p:cTn id="38" dur="1000"/>
                                        <p:tgtEl>
                                          <p:spTgt spid="16"/>
                                        </p:tgtEl>
                                        <p:attrNameLst>
                                          <p:attrName>ppt_x</p:attrName>
                                        </p:attrNameLst>
                                      </p:cBhvr>
                                      <p:tavLst>
                                        <p:tav tm="0">
                                          <p:val>
                                            <p:strVal val="ppt_x"/>
                                          </p:val>
                                        </p:tav>
                                        <p:tav tm="100000">
                                          <p:val>
                                            <p:strVal val="ppt_x"/>
                                          </p:val>
                                        </p:tav>
                                      </p:tavLst>
                                    </p:anim>
                                    <p:anim calcmode="lin" valueType="num">
                                      <p:cBhvr>
                                        <p:cTn id="39" dur="100" decel="100000"/>
                                        <p:tgtEl>
                                          <p:spTgt spid="16"/>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16"/>
                                        </p:tgtEl>
                                        <p:attrNameLst>
                                          <p:attrName>ppt_y</p:attrName>
                                        </p:attrNameLst>
                                      </p:cBhvr>
                                      <p:tavLst>
                                        <p:tav tm="0">
                                          <p:val>
                                            <p:strVal val="ppt_y"/>
                                          </p:val>
                                        </p:tav>
                                        <p:tav tm="100000">
                                          <p:val>
                                            <p:strVal val="ppt_y+1"/>
                                          </p:val>
                                        </p:tav>
                                      </p:tavLst>
                                    </p:anim>
                                    <p:set>
                                      <p:cBhvr>
                                        <p:cTn id="41"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90216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569660"/>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Phil. 1:9 ~ </a:t>
            </a:r>
            <a:r>
              <a:rPr lang="en-US" sz="3200" dirty="0">
                <a:solidFill>
                  <a:schemeClr val="accent4">
                    <a:lumMod val="60000"/>
                    <a:lumOff val="40000"/>
                  </a:schemeClr>
                </a:solidFill>
              </a:rPr>
              <a:t>And this I pray, that your love may abound still more and more in knowledge and all discernment, </a:t>
            </a:r>
            <a:endParaRPr lang="en-US" altLang="en-US" sz="6600" dirty="0">
              <a:solidFill>
                <a:schemeClr val="accent4">
                  <a:lumMod val="60000"/>
                  <a:lumOff val="40000"/>
                </a:schemeClr>
              </a:solidFill>
            </a:endParaRPr>
          </a:p>
        </p:txBody>
      </p:sp>
      <p:sp>
        <p:nvSpPr>
          <p:cNvPr id="4" name="Rectangle 1">
            <a:extLst>
              <a:ext uri="{FF2B5EF4-FFF2-40B4-BE49-F238E27FC236}">
                <a16:creationId xmlns:a16="http://schemas.microsoft.com/office/drawing/2014/main" id="{1F1B1A2E-CC08-4313-AF0F-163F0D02AC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4A30F3C-112F-47A0-AB08-EC911C5709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6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832092"/>
          </a:xfrm>
          <a:prstGeom prst="rect">
            <a:avLst/>
          </a:prstGeom>
          <a:noFill/>
        </p:spPr>
        <p:txBody>
          <a:bodyPr wrap="square" rtlCol="0">
            <a:spAutoFit/>
          </a:bodyPr>
          <a:lstStyle/>
          <a:p>
            <a:r>
              <a:rPr lang="en-US" sz="2800" dirty="0">
                <a:solidFill>
                  <a:schemeClr val="accent4">
                    <a:lumMod val="60000"/>
                    <a:lumOff val="40000"/>
                  </a:schemeClr>
                </a:solidFill>
              </a:rPr>
              <a:t>Joe Focht ~ </a:t>
            </a:r>
            <a:r>
              <a:rPr lang="en-US" sz="2800" dirty="0"/>
              <a:t>“There is no more confused message that you and I could give to a lost and dying world than to live in sin and at the same time to tell people about the transforming power of Jesus Christ. There isn’t a more confusing thing we can do to our kids and the generation behind us, to this world.</a:t>
            </a:r>
          </a:p>
          <a:p>
            <a:r>
              <a:rPr lang="en-US" sz="2800" dirty="0"/>
              <a:t>“God will not use a compromised life to reach a compromised world. God will use a life that is given over to Him, that is a demonstration of the message that through the power of Jesus Christ and His love He can transform our lives and set us free.”</a:t>
            </a:r>
          </a:p>
        </p:txBody>
      </p:sp>
      <p:sp>
        <p:nvSpPr>
          <p:cNvPr id="4" name="Rectangle 1">
            <a:extLst>
              <a:ext uri="{FF2B5EF4-FFF2-40B4-BE49-F238E27FC236}">
                <a16:creationId xmlns:a16="http://schemas.microsoft.com/office/drawing/2014/main" id="{1F1B1A2E-CC08-4313-AF0F-163F0D02AC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4A30F3C-112F-47A0-AB08-EC911C5709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479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14502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569660"/>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NLT ~ </a:t>
            </a:r>
            <a:r>
              <a:rPr lang="en-US" sz="3200" dirty="0">
                <a:solidFill>
                  <a:schemeClr val="accent4">
                    <a:lumMod val="60000"/>
                    <a:lumOff val="40000"/>
                  </a:schemeClr>
                </a:solidFill>
              </a:rPr>
              <a:t>I urge you, first of all, to pray for all people. Ask God to help them; intercede on their behalf, and give thanks for them.</a:t>
            </a:r>
            <a:endParaRPr lang="en-US" altLang="en-US" sz="9600" dirty="0">
              <a:solidFill>
                <a:schemeClr val="accent4">
                  <a:lumMod val="60000"/>
                  <a:lumOff val="40000"/>
                </a:schemeClr>
              </a:solidFill>
            </a:endParaRPr>
          </a:p>
        </p:txBody>
      </p:sp>
      <p:sp>
        <p:nvSpPr>
          <p:cNvPr id="4" name="Rectangle 1">
            <a:extLst>
              <a:ext uri="{FF2B5EF4-FFF2-40B4-BE49-F238E27FC236}">
                <a16:creationId xmlns:a16="http://schemas.microsoft.com/office/drawing/2014/main" id="{1F1B1A2E-CC08-4313-AF0F-163F0D02AC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4A30F3C-112F-47A0-AB08-EC911C5709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446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31262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55454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Ezek. 33:11 ~ </a:t>
            </a:r>
            <a:r>
              <a:rPr lang="en-US" sz="3200" dirty="0">
                <a:solidFill>
                  <a:schemeClr val="accent4">
                    <a:lumMod val="60000"/>
                    <a:lumOff val="40000"/>
                  </a:schemeClr>
                </a:solidFill>
              </a:rPr>
              <a:t>“Say to them: ‘As I live,’ says the Lord God, ‘I have no pleasure in the death of the wicked, but that the wicked turn from his way and live. Turn, turn from your evil ways! For why should you die, O house of Israel?’”</a:t>
            </a:r>
            <a:endParaRPr lang="en-US" altLang="en-US" sz="6600" dirty="0">
              <a:solidFill>
                <a:schemeClr val="accent4">
                  <a:lumMod val="60000"/>
                  <a:lumOff val="40000"/>
                </a:schemeClr>
              </a:solidFill>
            </a:endParaRPr>
          </a:p>
        </p:txBody>
      </p:sp>
      <p:sp>
        <p:nvSpPr>
          <p:cNvPr id="4" name="Rectangle 1">
            <a:extLst>
              <a:ext uri="{FF2B5EF4-FFF2-40B4-BE49-F238E27FC236}">
                <a16:creationId xmlns:a16="http://schemas.microsoft.com/office/drawing/2014/main" id="{1F1B1A2E-CC08-4313-AF0F-163F0D02AC1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04DFEAE-C97B-479C-88C4-239C7CC0C32E}"/>
              </a:ext>
            </a:extLst>
          </p:cNvPr>
          <p:cNvSpPr txBox="1"/>
          <p:nvPr/>
        </p:nvSpPr>
        <p:spPr>
          <a:xfrm>
            <a:off x="483140" y="3615439"/>
            <a:ext cx="8219872" cy="2554545"/>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2 Pet. 3:9 ~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The Lord is not slack concerning </a:t>
            </a:r>
            <a:r>
              <a:rPr lang="en-US" altLang="en-US" sz="3200" i="1" dirty="0">
                <a:solidFill>
                  <a:schemeClr val="accent4">
                    <a:lumMod val="60000"/>
                    <a:lumOff val="40000"/>
                  </a:schemeClr>
                </a:solidFill>
                <a:ea typeface="Times New Roman" panose="02020603050405020304" pitchFamily="18" charset="0"/>
                <a:cs typeface="Arial" panose="020B0604020202020204" pitchFamily="34" charset="0"/>
              </a:rPr>
              <a:t>His</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promise, as some count slackness, but is</a:t>
            </a:r>
          </a:p>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longsuffering toward us, not willing that any should perish but that all should come to repentance.</a:t>
            </a:r>
            <a:endParaRPr lang="en-US" altLang="en-US" sz="4400" dirty="0">
              <a:solidFill>
                <a:schemeClr val="accent4">
                  <a:lumMod val="60000"/>
                  <a:lumOff val="40000"/>
                </a:schemeClr>
              </a:solidFill>
            </a:endParaRPr>
          </a:p>
        </p:txBody>
      </p:sp>
      <p:sp>
        <p:nvSpPr>
          <p:cNvPr id="6" name="Rectangle 2">
            <a:extLst>
              <a:ext uri="{FF2B5EF4-FFF2-40B4-BE49-F238E27FC236}">
                <a16:creationId xmlns:a16="http://schemas.microsoft.com/office/drawing/2014/main" id="{B4A30F3C-112F-47A0-AB08-EC911C57096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38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18312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81519" y="2152771"/>
            <a:ext cx="8219872" cy="569387"/>
          </a:xfrm>
          <a:prstGeom prst="rect">
            <a:avLst/>
          </a:prstGeom>
          <a:noFill/>
        </p:spPr>
        <p:txBody>
          <a:bodyPr wrap="square" rtlCol="0">
            <a:spAutoFit/>
          </a:bodyPr>
          <a:lstStyle/>
          <a:p>
            <a:r>
              <a:rPr lang="en-US" sz="3100" dirty="0"/>
              <a:t>If the dog has </a:t>
            </a:r>
            <a:r>
              <a:rPr lang="en-US" sz="3100" dirty="0" err="1"/>
              <a:t>sno</a:t>
            </a:r>
            <a:r>
              <a:rPr lang="en-US" sz="3100" dirty="0"/>
              <a:t> on his </a:t>
            </a:r>
            <a:r>
              <a:rPr lang="en-US" sz="3100" dirty="0" err="1"/>
              <a:t>bak</a:t>
            </a:r>
            <a:r>
              <a:rPr lang="en-US" sz="3100" dirty="0"/>
              <a:t>, it is </a:t>
            </a:r>
            <a:r>
              <a:rPr lang="en-US" sz="3100" dirty="0" err="1"/>
              <a:t>probubly</a:t>
            </a:r>
            <a:r>
              <a:rPr lang="en-US" sz="3100" dirty="0"/>
              <a:t> </a:t>
            </a:r>
            <a:r>
              <a:rPr lang="en-US" sz="3100" dirty="0" err="1"/>
              <a:t>snoing</a:t>
            </a:r>
            <a:r>
              <a:rPr lang="en-US" sz="3100" dirty="0"/>
              <a:t>.</a:t>
            </a:r>
          </a:p>
        </p:txBody>
      </p:sp>
      <p:sp>
        <p:nvSpPr>
          <p:cNvPr id="5" name="TextBox 4">
            <a:extLst>
              <a:ext uri="{FF2B5EF4-FFF2-40B4-BE49-F238E27FC236}">
                <a16:creationId xmlns:a16="http://schemas.microsoft.com/office/drawing/2014/main" id="{72BD930B-A409-4B5F-A60F-FDAA6D2DB8BC}"/>
              </a:ext>
            </a:extLst>
          </p:cNvPr>
          <p:cNvSpPr txBox="1"/>
          <p:nvPr/>
        </p:nvSpPr>
        <p:spPr>
          <a:xfrm>
            <a:off x="481514" y="2642107"/>
            <a:ext cx="8219872" cy="1569660"/>
          </a:xfrm>
          <a:prstGeom prst="rect">
            <a:avLst/>
          </a:prstGeom>
          <a:noFill/>
        </p:spPr>
        <p:txBody>
          <a:bodyPr wrap="square" rtlCol="0">
            <a:spAutoFit/>
          </a:bodyPr>
          <a:lstStyle/>
          <a:p>
            <a:r>
              <a:rPr lang="en-US" sz="3100" dirty="0"/>
              <a:t>Of </a:t>
            </a:r>
            <a:r>
              <a:rPr lang="en-US" sz="3100" dirty="0" err="1"/>
              <a:t>cours</a:t>
            </a:r>
            <a:r>
              <a:rPr lang="en-US" sz="3100" dirty="0"/>
              <a:t>, to be </a:t>
            </a:r>
            <a:r>
              <a:rPr lang="en-US" sz="3100" dirty="0" err="1"/>
              <a:t>abul</a:t>
            </a:r>
            <a:r>
              <a:rPr lang="en-US" sz="3100" dirty="0"/>
              <a:t> to tell the </a:t>
            </a:r>
            <a:r>
              <a:rPr lang="en-US" sz="3100" dirty="0" err="1"/>
              <a:t>wether</a:t>
            </a:r>
            <a:r>
              <a:rPr lang="en-US" sz="3100" dirty="0"/>
              <a:t> </a:t>
            </a:r>
            <a:r>
              <a:rPr lang="en-US" sz="3100" dirty="0" err="1"/>
              <a:t>lik</a:t>
            </a:r>
            <a:r>
              <a:rPr lang="en-US" sz="3100" dirty="0"/>
              <a:t> this, u </a:t>
            </a:r>
            <a:r>
              <a:rPr lang="en-US" sz="3100" dirty="0" err="1"/>
              <a:t>haf</a:t>
            </a:r>
            <a:r>
              <a:rPr lang="en-US" sz="3100" dirty="0"/>
              <a:t> to </a:t>
            </a:r>
            <a:r>
              <a:rPr lang="en-US" sz="3100" strike="sngStrike" dirty="0" err="1"/>
              <a:t>leef</a:t>
            </a:r>
            <a:r>
              <a:rPr lang="en-US" sz="3100" dirty="0"/>
              <a:t> </a:t>
            </a:r>
            <a:r>
              <a:rPr lang="en-US" sz="3100" dirty="0" err="1"/>
              <a:t>leev</a:t>
            </a:r>
            <a:r>
              <a:rPr lang="en-US" sz="3100" dirty="0"/>
              <a:t> the dog </a:t>
            </a:r>
            <a:r>
              <a:rPr lang="en-US" sz="3100" dirty="0" err="1"/>
              <a:t>outsid</a:t>
            </a:r>
            <a:r>
              <a:rPr lang="en-US" sz="3100" dirty="0"/>
              <a:t> all the </a:t>
            </a:r>
            <a:r>
              <a:rPr lang="en-US" sz="3100" dirty="0" err="1"/>
              <a:t>tim</a:t>
            </a:r>
            <a:r>
              <a:rPr lang="en-US" sz="3100" dirty="0"/>
              <a:t>, </a:t>
            </a:r>
            <a:r>
              <a:rPr lang="en-US" sz="3100" dirty="0" err="1"/>
              <a:t>espeshully</a:t>
            </a:r>
            <a:r>
              <a:rPr lang="en-US" sz="3100" dirty="0"/>
              <a:t> if u expect bad </a:t>
            </a:r>
            <a:r>
              <a:rPr lang="en-US" sz="3100" dirty="0" err="1"/>
              <a:t>wether</a:t>
            </a:r>
            <a:r>
              <a:rPr lang="en-US" sz="3100" dirty="0"/>
              <a:t>.</a:t>
            </a:r>
          </a:p>
        </p:txBody>
      </p:sp>
      <p:sp>
        <p:nvSpPr>
          <p:cNvPr id="4" name="TextBox 3">
            <a:extLst>
              <a:ext uri="{FF2B5EF4-FFF2-40B4-BE49-F238E27FC236}">
                <a16:creationId xmlns:a16="http://schemas.microsoft.com/office/drawing/2014/main" id="{CD181DA6-2C68-4B9D-927E-288479197329}"/>
              </a:ext>
            </a:extLst>
          </p:cNvPr>
          <p:cNvSpPr txBox="1"/>
          <p:nvPr/>
        </p:nvSpPr>
        <p:spPr>
          <a:xfrm>
            <a:off x="476758" y="4058045"/>
            <a:ext cx="3833985" cy="584775"/>
          </a:xfrm>
          <a:prstGeom prst="rect">
            <a:avLst/>
          </a:prstGeom>
          <a:noFill/>
        </p:spPr>
        <p:txBody>
          <a:bodyPr wrap="square" rtlCol="0">
            <a:spAutoFit/>
          </a:bodyPr>
          <a:lstStyle/>
          <a:p>
            <a:r>
              <a:rPr lang="en-US" sz="3100" dirty="0"/>
              <a:t> – Sincerely, the Kat</a:t>
            </a:r>
          </a:p>
        </p:txBody>
      </p:sp>
      <p:sp>
        <p:nvSpPr>
          <p:cNvPr id="9" name="TextBox 8">
            <a:extLst>
              <a:ext uri="{FF2B5EF4-FFF2-40B4-BE49-F238E27FC236}">
                <a16:creationId xmlns:a16="http://schemas.microsoft.com/office/drawing/2014/main" id="{C7476F4D-D313-4953-BDEF-B9A623716D6E}"/>
              </a:ext>
            </a:extLst>
          </p:cNvPr>
          <p:cNvSpPr txBox="1"/>
          <p:nvPr/>
        </p:nvSpPr>
        <p:spPr>
          <a:xfrm>
            <a:off x="476758" y="1152624"/>
            <a:ext cx="7529805" cy="1077218"/>
          </a:xfrm>
          <a:prstGeom prst="rect">
            <a:avLst/>
          </a:prstGeom>
          <a:noFill/>
        </p:spPr>
        <p:txBody>
          <a:bodyPr wrap="square" rtlCol="0">
            <a:spAutoFit/>
          </a:bodyPr>
          <a:lstStyle/>
          <a:p>
            <a:pPr algn="ctr"/>
            <a:r>
              <a:rPr lang="en-US" sz="3200" dirty="0">
                <a:solidFill>
                  <a:schemeClr val="accent4">
                    <a:lumMod val="60000"/>
                    <a:lumOff val="40000"/>
                  </a:schemeClr>
                </a:solidFill>
              </a:rPr>
              <a:t>Helpful </a:t>
            </a:r>
            <a:r>
              <a:rPr lang="en-US" sz="3200" dirty="0" err="1">
                <a:solidFill>
                  <a:schemeClr val="accent4">
                    <a:lumMod val="60000"/>
                    <a:lumOff val="40000"/>
                  </a:schemeClr>
                </a:solidFill>
              </a:rPr>
              <a:t>hom</a:t>
            </a:r>
            <a:r>
              <a:rPr lang="en-US" sz="3200" dirty="0">
                <a:solidFill>
                  <a:schemeClr val="accent4">
                    <a:lumMod val="60000"/>
                    <a:lumOff val="40000"/>
                  </a:schemeClr>
                </a:solidFill>
              </a:rPr>
              <a:t> hints for </a:t>
            </a:r>
            <a:r>
              <a:rPr lang="en-US" sz="3200" dirty="0" err="1">
                <a:solidFill>
                  <a:schemeClr val="accent4">
                    <a:lumMod val="60000"/>
                    <a:lumOff val="40000"/>
                  </a:schemeClr>
                </a:solidFill>
              </a:rPr>
              <a:t>accurit</a:t>
            </a:r>
            <a:r>
              <a:rPr lang="en-US" sz="3200" dirty="0">
                <a:solidFill>
                  <a:schemeClr val="accent4">
                    <a:lumMod val="60000"/>
                    <a:lumOff val="40000"/>
                  </a:schemeClr>
                </a:solidFill>
              </a:rPr>
              <a:t> </a:t>
            </a:r>
            <a:r>
              <a:rPr lang="en-US" sz="3200" dirty="0" err="1">
                <a:solidFill>
                  <a:schemeClr val="accent4">
                    <a:lumMod val="60000"/>
                    <a:lumOff val="40000"/>
                  </a:schemeClr>
                </a:solidFill>
              </a:rPr>
              <a:t>wether</a:t>
            </a:r>
            <a:r>
              <a:rPr lang="en-US" sz="3200" dirty="0">
                <a:solidFill>
                  <a:schemeClr val="accent4">
                    <a:lumMod val="60000"/>
                    <a:lumOff val="40000"/>
                  </a:schemeClr>
                </a:solidFill>
              </a:rPr>
              <a:t> </a:t>
            </a:r>
            <a:r>
              <a:rPr lang="en-US" sz="3200" strike="sngStrike" dirty="0" err="1">
                <a:solidFill>
                  <a:schemeClr val="accent4">
                    <a:lumMod val="60000"/>
                    <a:lumOff val="40000"/>
                  </a:schemeClr>
                </a:solidFill>
              </a:rPr>
              <a:t>fourcasting</a:t>
            </a:r>
            <a:r>
              <a:rPr lang="en-US" sz="3200" strike="sngStrike" dirty="0">
                <a:solidFill>
                  <a:schemeClr val="accent4">
                    <a:lumMod val="60000"/>
                    <a:lumOff val="40000"/>
                  </a:schemeClr>
                </a:solidFill>
              </a:rPr>
              <a:t> </a:t>
            </a:r>
            <a:r>
              <a:rPr lang="en-US" sz="3200" dirty="0">
                <a:solidFill>
                  <a:schemeClr val="accent4">
                    <a:lumMod val="60000"/>
                    <a:lumOff val="40000"/>
                  </a:schemeClr>
                </a:solidFill>
              </a:rPr>
              <a:t> </a:t>
            </a:r>
            <a:r>
              <a:rPr lang="en-US" sz="3200" dirty="0" err="1">
                <a:solidFill>
                  <a:schemeClr val="accent4">
                    <a:lumMod val="60000"/>
                    <a:lumOff val="40000"/>
                  </a:schemeClr>
                </a:solidFill>
              </a:rPr>
              <a:t>forkasting</a:t>
            </a:r>
            <a:endParaRPr lang="en-US" sz="3200" strike="sngStrike" dirty="0">
              <a:solidFill>
                <a:schemeClr val="accent4">
                  <a:lumMod val="60000"/>
                  <a:lumOff val="40000"/>
                </a:schemeClr>
              </a:solidFill>
            </a:endParaRPr>
          </a:p>
        </p:txBody>
      </p:sp>
      <p:pic>
        <p:nvPicPr>
          <p:cNvPr id="5122" name="Picture 2" descr="Image result for cat with pencil clipart">
            <a:extLst>
              <a:ext uri="{FF2B5EF4-FFF2-40B4-BE49-F238E27FC236}">
                <a16:creationId xmlns:a16="http://schemas.microsoft.com/office/drawing/2014/main" id="{6E0DF5DC-C770-4698-9F6C-B6D0B5CE32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05" b="90960" l="7018" r="93333">
                        <a14:foregroundMark x1="10526" y1="53107" x2="7368" y2="64972"/>
                        <a14:foregroundMark x1="12281" y1="59887" x2="11579" y2="64407"/>
                        <a14:foregroundMark x1="41754" y1="91525" x2="45965" y2="90395"/>
                        <a14:foregroundMark x1="50526" y1="41243" x2="50972" y2="41004"/>
                        <a14:foregroundMark x1="31228" y1="38983" x2="39298" y2="46893"/>
                        <a14:foregroundMark x1="27368" y1="44068" x2="38596" y2="41243"/>
                        <a14:foregroundMark x1="38596" y1="38983" x2="31228" y2="57627"/>
                        <a14:foregroundMark x1="92421" y1="63277" x2="93333" y2="70621"/>
                        <a14:foregroundMark x1="91228" y1="53672" x2="92421" y2="63277"/>
                        <a14:foregroundMark x1="72632" y1="49718" x2="72632" y2="50282"/>
                        <a14:foregroundMark x1="34035" y1="33898" x2="34035" y2="33898"/>
                        <a14:backgroundMark x1="72281" y1="46893" x2="72632" y2="49718"/>
                        <a14:backgroundMark x1="72982" y1="53107" x2="72632" y2="51412"/>
                        <a14:backgroundMark x1="51579" y1="41808" x2="52281" y2="41243"/>
                        <a14:backgroundMark x1="51228" y1="41808" x2="51228" y2="41808"/>
                        <a14:backgroundMark x1="50877" y1="41243" x2="51579" y2="41243"/>
                        <a14:backgroundMark x1="95789" y1="63277" x2="95789" y2="63277"/>
                        <a14:backgroundMark x1="63158" y1="85311" x2="60702" y2="89266"/>
                      </a14:backgroundRemoval>
                    </a14:imgEffect>
                  </a14:imgLayer>
                </a14:imgProps>
              </a:ext>
              <a:ext uri="{28A0092B-C50C-407E-A947-70E740481C1C}">
                <a14:useLocalDpi xmlns:a14="http://schemas.microsoft.com/office/drawing/2010/main" val="0"/>
              </a:ext>
            </a:extLst>
          </a:blip>
          <a:srcRect/>
          <a:stretch>
            <a:fillRect/>
          </a:stretch>
        </p:blipFill>
        <p:spPr bwMode="auto">
          <a:xfrm>
            <a:off x="3251444" y="2437464"/>
            <a:ext cx="3974484" cy="246836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AF0A9FF-0E66-4A1E-BAF7-EE7CDB1B9D7B}"/>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23174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8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140"/>
                            </p:stCondLst>
                            <p:childTnLst>
                              <p:par>
                                <p:cTn id="16" presetID="10"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41925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262979"/>
          </a:xfrm>
          <a:prstGeom prst="rect">
            <a:avLst/>
          </a:prstGeom>
          <a:noFill/>
        </p:spPr>
        <p:txBody>
          <a:bodyPr wrap="square" rtlCol="0">
            <a:spAutoFit/>
          </a:bodyPr>
          <a:lstStyle/>
          <a:p>
            <a:r>
              <a:rPr lang="en-US" sz="2700" dirty="0">
                <a:solidFill>
                  <a:schemeClr val="bg1"/>
                </a:solidFill>
              </a:rPr>
              <a:t>1 Timothy 1:12–2:7 ~ </a:t>
            </a:r>
            <a:r>
              <a:rPr lang="en-US" sz="2700" baseline="30000" dirty="0">
                <a:solidFill>
                  <a:schemeClr val="bg1"/>
                </a:solidFill>
              </a:rPr>
              <a:t>12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I thank Christ Jesus our Lord who has enabled me, because He counted me faithful, putting </a:t>
            </a:r>
            <a:r>
              <a:rPr lang="en-US" sz="2700" i="1" dirty="0">
                <a:solidFill>
                  <a:schemeClr val="accent4">
                    <a:lumMod val="60000"/>
                    <a:lumOff val="40000"/>
                  </a:schemeClr>
                </a:solidFill>
              </a:rPr>
              <a:t>me</a:t>
            </a:r>
            <a:r>
              <a:rPr lang="en-US" sz="2700" dirty="0">
                <a:solidFill>
                  <a:schemeClr val="accent4">
                    <a:lumMod val="60000"/>
                    <a:lumOff val="40000"/>
                  </a:schemeClr>
                </a:solidFill>
              </a:rPr>
              <a:t> into the ministry, </a:t>
            </a:r>
            <a:r>
              <a:rPr lang="en-US" sz="2700" baseline="30000" dirty="0">
                <a:solidFill>
                  <a:schemeClr val="bg1"/>
                </a:solidFill>
              </a:rPr>
              <a:t>13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although I was formerly a blasphemer, a persecutor, and an insolent man; but I obtained mercy because I did </a:t>
            </a:r>
            <a:r>
              <a:rPr lang="en-US" sz="2700" i="1" dirty="0">
                <a:solidFill>
                  <a:schemeClr val="accent4">
                    <a:lumMod val="60000"/>
                    <a:lumOff val="40000"/>
                  </a:schemeClr>
                </a:solidFill>
              </a:rPr>
              <a:t>it</a:t>
            </a:r>
            <a:r>
              <a:rPr lang="en-US" sz="2700" dirty="0">
                <a:solidFill>
                  <a:schemeClr val="accent4">
                    <a:lumMod val="60000"/>
                    <a:lumOff val="40000"/>
                  </a:schemeClr>
                </a:solidFill>
              </a:rPr>
              <a:t> ignorantly in unbelief.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the grace of our Lord was exceedingly abundant, with faith and love which are in Christ Jesus.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This </a:t>
            </a:r>
            <a:r>
              <a:rPr lang="en-US" sz="2700" i="1" dirty="0">
                <a:solidFill>
                  <a:schemeClr val="accent4">
                    <a:lumMod val="60000"/>
                    <a:lumOff val="40000"/>
                  </a:schemeClr>
                </a:solidFill>
              </a:rPr>
              <a:t>is</a:t>
            </a:r>
            <a:r>
              <a:rPr lang="en-US" sz="2700" dirty="0">
                <a:solidFill>
                  <a:schemeClr val="accent4">
                    <a:lumMod val="60000"/>
                    <a:lumOff val="40000"/>
                  </a:schemeClr>
                </a:solidFill>
              </a:rPr>
              <a:t> a faithful saying and worthy of all acceptance, that Christ Jesus came into the world to save sinners, of whom I am chief.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However, for this reason I obtained mercy, that in me first Jesus Christ might show all longsuffering, as a pattern to those who are going to believe on </a:t>
            </a:r>
          </a:p>
        </p:txBody>
      </p:sp>
    </p:spTree>
    <p:extLst>
      <p:ext uri="{BB962C8B-B14F-4D97-AF65-F5344CB8AC3E}">
        <p14:creationId xmlns:p14="http://schemas.microsoft.com/office/powerpoint/2010/main" val="237170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078313"/>
          </a:xfrm>
          <a:prstGeom prst="rect">
            <a:avLst/>
          </a:prstGeom>
          <a:noFill/>
        </p:spPr>
        <p:txBody>
          <a:bodyPr wrap="square" rtlCol="0">
            <a:spAutoFit/>
          </a:bodyPr>
          <a:lstStyle/>
          <a:p>
            <a:r>
              <a:rPr lang="en-US" sz="2700" dirty="0">
                <a:solidFill>
                  <a:schemeClr val="bg1"/>
                </a:solidFill>
              </a:rPr>
              <a:t>1 Timothy 1:12–2:7 ~ </a:t>
            </a:r>
            <a:r>
              <a:rPr lang="en-US" sz="2700" dirty="0">
                <a:solidFill>
                  <a:schemeClr val="accent4">
                    <a:lumMod val="60000"/>
                    <a:lumOff val="40000"/>
                  </a:schemeClr>
                </a:solidFill>
              </a:rPr>
              <a:t>Him for everlasting life. </a:t>
            </a:r>
            <a:r>
              <a:rPr lang="en-US" sz="2700" baseline="30000" dirty="0">
                <a:solidFill>
                  <a:schemeClr val="bg1"/>
                </a:solidFill>
              </a:rPr>
              <a:t>17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Now to the King eternal, immortal, invisible, to God who alone is wise, </a:t>
            </a:r>
            <a:r>
              <a:rPr lang="en-US" sz="2700" i="1" dirty="0">
                <a:solidFill>
                  <a:schemeClr val="accent4">
                    <a:lumMod val="60000"/>
                    <a:lumOff val="40000"/>
                  </a:schemeClr>
                </a:solidFill>
              </a:rPr>
              <a:t>be</a:t>
            </a:r>
            <a:r>
              <a:rPr lang="en-US" sz="2700" dirty="0">
                <a:solidFill>
                  <a:schemeClr val="accent4">
                    <a:lumMod val="60000"/>
                    <a:lumOff val="40000"/>
                  </a:schemeClr>
                </a:solidFill>
              </a:rPr>
              <a:t> honor and glory forever and ever. Amen. </a:t>
            </a:r>
          </a:p>
          <a:p>
            <a:r>
              <a:rPr lang="en-US" sz="2700" baseline="30000" dirty="0">
                <a:solidFill>
                  <a:schemeClr val="bg1"/>
                </a:solidFill>
              </a:rPr>
              <a:t>18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This charge I commit to you, son Timothy, according to the prophecies previously made concerning you, that by them you may wage the good warfare, </a:t>
            </a:r>
            <a:r>
              <a:rPr lang="en-US" sz="2700" baseline="30000" dirty="0">
                <a:solidFill>
                  <a:schemeClr val="bg1"/>
                </a:solidFill>
              </a:rPr>
              <a:t>19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having faith and a good conscience, which some having rejected, concerning the faith have suffered shipwreck, </a:t>
            </a:r>
            <a:r>
              <a:rPr lang="en-US" sz="2700" baseline="30000" dirty="0">
                <a:solidFill>
                  <a:schemeClr val="bg1"/>
                </a:solidFill>
              </a:rPr>
              <a:t>20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of whom are Hymenaeus and Alexander, whom I delivered to Satan that they may learn not to blaspheme. </a:t>
            </a:r>
          </a:p>
          <a:p>
            <a:r>
              <a:rPr lang="en-US" sz="2700" baseline="30000" dirty="0">
                <a:solidFill>
                  <a:schemeClr val="bg1"/>
                </a:solidFill>
              </a:rPr>
              <a:t>2:1</a:t>
            </a:r>
            <a:r>
              <a:rPr lang="en-US" sz="2700" dirty="0">
                <a:solidFill>
                  <a:schemeClr val="accent4">
                    <a:lumMod val="60000"/>
                    <a:lumOff val="40000"/>
                  </a:schemeClr>
                </a:solidFill>
              </a:rPr>
              <a:t> Therefore I exhort first of all that supplications, prayers, intercessions,</a:t>
            </a:r>
          </a:p>
        </p:txBody>
      </p:sp>
    </p:spTree>
    <p:extLst>
      <p:ext uri="{BB962C8B-B14F-4D97-AF65-F5344CB8AC3E}">
        <p14:creationId xmlns:p14="http://schemas.microsoft.com/office/powerpoint/2010/main" val="41634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078313"/>
          </a:xfrm>
          <a:prstGeom prst="rect">
            <a:avLst/>
          </a:prstGeom>
          <a:noFill/>
        </p:spPr>
        <p:txBody>
          <a:bodyPr wrap="square" rtlCol="0">
            <a:spAutoFit/>
          </a:bodyPr>
          <a:lstStyle/>
          <a:p>
            <a:r>
              <a:rPr lang="en-US" sz="2700" dirty="0">
                <a:solidFill>
                  <a:schemeClr val="bg1"/>
                </a:solidFill>
              </a:rPr>
              <a:t>1 Timothy 1:12–2:7 ~ </a:t>
            </a:r>
            <a:r>
              <a:rPr lang="en-US" sz="2700" i="1" dirty="0">
                <a:solidFill>
                  <a:schemeClr val="accent4">
                    <a:lumMod val="60000"/>
                    <a:lumOff val="40000"/>
                  </a:schemeClr>
                </a:solidFill>
              </a:rPr>
              <a:t>and</a:t>
            </a:r>
            <a:r>
              <a:rPr lang="en-US" sz="2700" dirty="0">
                <a:solidFill>
                  <a:schemeClr val="accent4">
                    <a:lumMod val="60000"/>
                    <a:lumOff val="40000"/>
                  </a:schemeClr>
                </a:solidFill>
              </a:rPr>
              <a:t> giving of thanks be made for all men,</a:t>
            </a:r>
            <a:r>
              <a:rPr lang="en-US" sz="2700" dirty="0">
                <a:solidFill>
                  <a:schemeClr val="bg1"/>
                </a:solidFill>
              </a:rPr>
              <a:t>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kings and all who are in authority, that we may lead a quiet and peaceable life in all godliness and reverence. </a:t>
            </a:r>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this </a:t>
            </a:r>
            <a:r>
              <a:rPr lang="en-US" sz="2700" i="1" dirty="0">
                <a:solidFill>
                  <a:schemeClr val="accent4">
                    <a:lumMod val="60000"/>
                    <a:lumOff val="40000"/>
                  </a:schemeClr>
                </a:solidFill>
              </a:rPr>
              <a:t>is</a:t>
            </a:r>
            <a:r>
              <a:rPr lang="en-US" sz="2700" dirty="0">
                <a:solidFill>
                  <a:schemeClr val="accent4">
                    <a:lumMod val="60000"/>
                    <a:lumOff val="40000"/>
                  </a:schemeClr>
                </a:solidFill>
              </a:rPr>
              <a:t> good and acceptable in the sight of God our Savior,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who desires all men to be saved and to come to the knowledge of the truth.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a:t>
            </a:r>
            <a:r>
              <a:rPr lang="en-US" sz="2700" i="1" dirty="0">
                <a:solidFill>
                  <a:schemeClr val="accent4">
                    <a:lumMod val="60000"/>
                    <a:lumOff val="40000"/>
                  </a:schemeClr>
                </a:solidFill>
              </a:rPr>
              <a:t>there is</a:t>
            </a:r>
            <a:r>
              <a:rPr lang="en-US" sz="2700" dirty="0">
                <a:solidFill>
                  <a:schemeClr val="accent4">
                    <a:lumMod val="60000"/>
                    <a:lumOff val="40000"/>
                  </a:schemeClr>
                </a:solidFill>
              </a:rPr>
              <a:t> one God and one Mediator between God and men, </a:t>
            </a:r>
            <a:r>
              <a:rPr lang="en-US" sz="2700" i="1" dirty="0">
                <a:solidFill>
                  <a:schemeClr val="accent4">
                    <a:lumMod val="60000"/>
                    <a:lumOff val="40000"/>
                  </a:schemeClr>
                </a:solidFill>
              </a:rPr>
              <a:t>the</a:t>
            </a:r>
            <a:r>
              <a:rPr lang="en-US" sz="2700" dirty="0">
                <a:solidFill>
                  <a:schemeClr val="accent4">
                    <a:lumMod val="60000"/>
                    <a:lumOff val="40000"/>
                  </a:schemeClr>
                </a:solidFill>
              </a:rPr>
              <a:t> Man Christ Jesus, </a:t>
            </a:r>
            <a:r>
              <a:rPr lang="en-US" sz="2700" baseline="30000" dirty="0">
                <a:solidFill>
                  <a:schemeClr val="bg1"/>
                </a:solidFill>
              </a:rPr>
              <a:t>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who gave Himself a ransom for all, to be testified in due time, </a:t>
            </a:r>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which I was appointed a preacher and an apostle—I am speaking the truth in Christ </a:t>
            </a:r>
            <a:r>
              <a:rPr lang="en-US" sz="2700" i="1" dirty="0">
                <a:solidFill>
                  <a:schemeClr val="accent4">
                    <a:lumMod val="60000"/>
                    <a:lumOff val="40000"/>
                  </a:schemeClr>
                </a:solidFill>
              </a:rPr>
              <a:t>and</a:t>
            </a:r>
            <a:r>
              <a:rPr lang="en-US" sz="2700" dirty="0">
                <a:solidFill>
                  <a:schemeClr val="accent4">
                    <a:lumMod val="60000"/>
                    <a:lumOff val="40000"/>
                  </a:schemeClr>
                </a:solidFill>
              </a:rPr>
              <a:t> not lying—a teacher of the Gentiles in faith and truth. </a:t>
            </a:r>
          </a:p>
        </p:txBody>
      </p:sp>
    </p:spTree>
    <p:extLst>
      <p:ext uri="{BB962C8B-B14F-4D97-AF65-F5344CB8AC3E}">
        <p14:creationId xmlns:p14="http://schemas.microsoft.com/office/powerpoint/2010/main" val="29606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Tree>
    <p:extLst>
      <p:ext uri="{BB962C8B-B14F-4D97-AF65-F5344CB8AC3E}">
        <p14:creationId xmlns:p14="http://schemas.microsoft.com/office/powerpoint/2010/main" val="351864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12</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a:t>
            </a:r>
            <a:r>
              <a:rPr lang="en-US" sz="6600" dirty="0">
                <a:solidFill>
                  <a:schemeClr val="bg1"/>
                </a:solidFill>
                <a:latin typeface="Archistico" panose="02040802050405020203" pitchFamily="18" charset="0"/>
                <a:ea typeface="Return To Sender" panose="02000000000000000000" pitchFamily="2"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7</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insolent</a:t>
            </a:r>
            <a:r>
              <a:rPr lang="en-US" altLang="en-US" sz="3200" dirty="0">
                <a:solidFill>
                  <a:schemeClr val="bg1"/>
                </a:solidFill>
                <a:ea typeface="Times New Roman" panose="02020603050405020304" pitchFamily="18" charset="0"/>
                <a:cs typeface="Arial" panose="020B0604020202020204" pitchFamily="34" charset="0"/>
              </a:rPr>
              <a:t> (KJV,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injurious</a:t>
            </a:r>
            <a:r>
              <a:rPr lang="en-US" altLang="en-US" sz="3200" dirty="0">
                <a:solidFill>
                  <a:schemeClr val="bg1"/>
                </a:solidFill>
                <a:ea typeface="Times New Roman" panose="02020603050405020304" pitchFamily="18" charset="0"/>
                <a:cs typeface="Arial" panose="020B0604020202020204" pitchFamily="34" charset="0"/>
              </a:rPr>
              <a:t>) ~ </a:t>
            </a:r>
            <a:r>
              <a:rPr lang="en-US" altLang="en-US" sz="3200" i="1" dirty="0" err="1">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hubristēs</a:t>
            </a:r>
            <a:r>
              <a:rPr lang="en-US" altLang="en-US" sz="3200" dirty="0">
                <a:solidFill>
                  <a:schemeClr val="bg1"/>
                </a:solidFill>
                <a:ea typeface="Times New Roman" panose="02020603050405020304" pitchFamily="18" charset="0"/>
                <a:cs typeface="Arial" panose="020B0604020202020204" pitchFamily="34" charset="0"/>
              </a:rPr>
              <a:t> – hubris </a:t>
            </a:r>
            <a:endParaRPr lang="en-US" altLang="en-US" sz="4400" dirty="0">
              <a:solidFill>
                <a:schemeClr val="bg1"/>
              </a:solidFill>
            </a:endParaRPr>
          </a:p>
        </p:txBody>
      </p:sp>
    </p:spTree>
    <p:extLst>
      <p:ext uri="{BB962C8B-B14F-4D97-AF65-F5344CB8AC3E}">
        <p14:creationId xmlns:p14="http://schemas.microsoft.com/office/powerpoint/2010/main" val="27460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1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0F3878-913C-456E-A64A-ED62AF13D7EB}" vid="{75706D67-169A-4E49-BCAD-75E30DB19322}"/>
    </a:ext>
  </a:extLst>
</a:theme>
</file>

<file path=docProps/app.xml><?xml version="1.0" encoding="utf-8"?>
<Properties xmlns="http://schemas.openxmlformats.org/officeDocument/2006/extended-properties" xmlns:vt="http://schemas.openxmlformats.org/officeDocument/2006/docPropsVTypes">
  <Template>1 Timothy</Template>
  <TotalTime>0</TotalTime>
  <Words>728</Words>
  <Application>Microsoft Office PowerPoint</Application>
  <PresentationFormat>On-screen Show (4:3)</PresentationFormat>
  <Paragraphs>74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Arial</vt:lpstr>
      <vt:lpstr>Return To Sender</vt:lpstr>
      <vt:lpstr>Archistico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2018-08-23T03:55:09Z</dcterms:created>
  <dcterms:modified xsi:type="dcterms:W3CDTF">2018-08-25T21:12:42Z</dcterms:modified>
</cp:coreProperties>
</file>